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514644-401E-47B4-83E7-7E92BF5061C1}" v="10" dt="2022-11-16T16:52:53.9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E9514644-401E-47B4-83E7-7E92BF5061C1}"/>
    <pc:docChg chg="modSld">
      <pc:chgData name="Miller, Scott A - Buffalo, NY" userId="S::scott.a.miller3@usps.gov::cf64db98-5706-411e-803e-c2ed37421912" providerId="AD" clId="Web-{E9514644-401E-47B4-83E7-7E92BF5061C1}" dt="2022-11-16T16:52:53.981" v="10" actId="20577"/>
      <pc:docMkLst>
        <pc:docMk/>
      </pc:docMkLst>
      <pc:sldChg chg="modSp">
        <pc:chgData name="Miller, Scott A - Buffalo, NY" userId="S::scott.a.miller3@usps.gov::cf64db98-5706-411e-803e-c2ed37421912" providerId="AD" clId="Web-{E9514644-401E-47B4-83E7-7E92BF5061C1}" dt="2022-11-16T16:51:27.120" v="0" actId="20577"/>
        <pc:sldMkLst>
          <pc:docMk/>
          <pc:sldMk cId="3497351106" sldId="256"/>
        </pc:sldMkLst>
        <pc:spChg chg="mod">
          <ac:chgData name="Miller, Scott A - Buffalo, NY" userId="S::scott.a.miller3@usps.gov::cf64db98-5706-411e-803e-c2ed37421912" providerId="AD" clId="Web-{E9514644-401E-47B4-83E7-7E92BF5061C1}" dt="2022-11-16T16:51:27.120" v="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E9514644-401E-47B4-83E7-7E92BF5061C1}" dt="2022-11-16T16:51:46.198" v="3" actId="20577"/>
        <pc:sldMkLst>
          <pc:docMk/>
          <pc:sldMk cId="3125533672" sldId="257"/>
        </pc:sldMkLst>
        <pc:spChg chg="mod">
          <ac:chgData name="Miller, Scott A - Buffalo, NY" userId="S::scott.a.miller3@usps.gov::cf64db98-5706-411e-803e-c2ed37421912" providerId="AD" clId="Web-{E9514644-401E-47B4-83E7-7E92BF5061C1}" dt="2022-11-16T16:51:46.198"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E9514644-401E-47B4-83E7-7E92BF5061C1}" dt="2022-11-16T16:52:53.981" v="10" actId="20577"/>
        <pc:sldMkLst>
          <pc:docMk/>
          <pc:sldMk cId="332399375" sldId="258"/>
        </pc:sldMkLst>
        <pc:spChg chg="mod">
          <ac:chgData name="Miller, Scott A - Buffalo, NY" userId="S::scott.a.miller3@usps.gov::cf64db98-5706-411e-803e-c2ed37421912" providerId="AD" clId="Web-{E9514644-401E-47B4-83E7-7E92BF5061C1}" dt="2022-11-16T16:52:44.387" v="6" actId="20577"/>
          <ac:spMkLst>
            <pc:docMk/>
            <pc:sldMk cId="332399375" sldId="258"/>
            <ac:spMk id="2" creationId="{00000000-0000-0000-0000-000000000000}"/>
          </ac:spMkLst>
        </pc:spChg>
        <pc:spChg chg="mod">
          <ac:chgData name="Miller, Scott A - Buffalo, NY" userId="S::scott.a.miller3@usps.gov::cf64db98-5706-411e-803e-c2ed37421912" providerId="AD" clId="Web-{E9514644-401E-47B4-83E7-7E92BF5061C1}" dt="2022-11-16T16:52:53.981" v="10"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Electrical Work</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Electrical Work</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It’s a powerful plan.</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 electrical work plan (EWP) provides guidelines for safely working around electrical hazards and preventing injuries and incidents. It helps guard against dangers such as electric shock and arc flash. EWP policies comply with all electrical safety regulations established by OSHA. Once implemented, each EWP must be evaluated annually.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Electrical Work</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92500" lnSpcReduction="20000"/>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br>
              <a:rPr lang="en-US" sz="2200" dirty="0">
                <a:latin typeface="Arial" panose="020B0604020202020204" pitchFamily="34" charset="0"/>
                <a:cs typeface="Arial" panose="020B0604020202020204" pitchFamily="34" charset="0"/>
              </a:rPr>
            </a:br>
            <a:r>
              <a:rPr lang="en-US" sz="2600" dirty="0"/>
              <a:t>Compliance with a plan keeps employees safe and reduces potential OSHA fines. Additional EWP information is available in Management Instruction EL-810-2013-5, Electrical Work Plan, and at the Safety Resources page on the Blue intranet.</a:t>
            </a:r>
          </a:p>
          <a:p>
            <a:pPr marL="0" indent="0">
              <a:lnSpc>
                <a:spcPct val="120000"/>
              </a:lnSpc>
              <a:spcBef>
                <a:spcPts val="0"/>
              </a:spcBef>
              <a:spcAft>
                <a:spcPts val="0"/>
              </a:spcAft>
              <a:buNone/>
            </a:pPr>
            <a:endParaRPr lang="en-US" sz="2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6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50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r>
              <a:rPr lang="en-US" sz="1500" dirty="0">
                <a:latin typeface="Arial"/>
                <a:cs typeface="Arial"/>
              </a:rPr>
              <a:t>.</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7F99D8-B11A-418A-A495-6EED3EF7A8FF}">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CB90DFB7-17B3-445B-A0B1-0B97D6E480E0}">
  <ds:schemaRefs>
    <ds:schemaRef ds:uri="http://schemas.microsoft.com/sharepoint/v3/contenttype/forms"/>
  </ds:schemaRefs>
</ds:datastoreItem>
</file>

<file path=customXml/itemProps3.xml><?xml version="1.0" encoding="utf-8"?>
<ds:datastoreItem xmlns:ds="http://schemas.openxmlformats.org/officeDocument/2006/customXml" ds:itemID="{E47A7CE3-24EE-445A-83E0-0745E9F23B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277</TotalTime>
  <Words>65</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Electrical Work            </vt:lpstr>
      <vt:lpstr>Electrical Work</vt:lpstr>
      <vt:lpstr>Electrical Work</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43</cp:revision>
  <cp:lastPrinted>2016-03-28T13:50:09Z</cp:lastPrinted>
  <dcterms:created xsi:type="dcterms:W3CDTF">2014-08-01T15:55:50Z</dcterms:created>
  <dcterms:modified xsi:type="dcterms:W3CDTF">2022-11-16T16:53:02Z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