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810DA-60FB-4B5D-88D5-4751D54B682F}" v="2" dt="2022-11-16T16:55:20.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7AA810DA-60FB-4B5D-88D5-4751D54B682F}"/>
    <pc:docChg chg="modSld">
      <pc:chgData name="Miller, Scott A - Buffalo, NY" userId="S::scott.a.miller3@usps.gov::cf64db98-5706-411e-803e-c2ed37421912" providerId="AD" clId="Web-{7AA810DA-60FB-4B5D-88D5-4751D54B682F}" dt="2022-11-16T16:55:20.842" v="1" actId="20577"/>
      <pc:docMkLst>
        <pc:docMk/>
      </pc:docMkLst>
      <pc:sldChg chg="modSp">
        <pc:chgData name="Miller, Scott A - Buffalo, NY" userId="S::scott.a.miller3@usps.gov::cf64db98-5706-411e-803e-c2ed37421912" providerId="AD" clId="Web-{7AA810DA-60FB-4B5D-88D5-4751D54B682F}" dt="2022-11-16T16:55:20.842" v="1" actId="20577"/>
        <pc:sldMkLst>
          <pc:docMk/>
          <pc:sldMk cId="332399375" sldId="258"/>
        </pc:sldMkLst>
        <pc:spChg chg="mod">
          <ac:chgData name="Miller, Scott A - Buffalo, NY" userId="S::scott.a.miller3@usps.gov::cf64db98-5706-411e-803e-c2ed37421912" providerId="AD" clId="Web-{7AA810DA-60FB-4B5D-88D5-4751D54B682F}" dt="2022-11-16T16:55:20.842" v="1"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Biohazard Detection System</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Biohazard Detection System</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We’re keeping employees, customers and the mail safe.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The Postal Service established its Biohazard Detection System (BDS) program in response to the 2001 anthrax attacks on the mail. BDS units were installed in mail processing plants nationwide. BDS uses automated air sampling to provide early detection of the presence of anthrax spores in mail processing facilities.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Biohazard Detection System</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200" dirty="0">
                <a:latin typeface="Arial"/>
                <a:cs typeface="Arial"/>
              </a:rPr>
              <a:t>Using the BDS program, USPS is able to act quickly to protect employees, customers and the mail.</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7AE0D2-1D79-41BB-92EA-E3D67266D455}">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2A4D6CD9-77B2-4D49-91AC-BB6B8E0A2FBD}">
  <ds:schemaRefs>
    <ds:schemaRef ds:uri="http://schemas.microsoft.com/sharepoint/v3/contenttype/forms"/>
  </ds:schemaRefs>
</ds:datastoreItem>
</file>

<file path=customXml/itemProps3.xml><?xml version="1.0" encoding="utf-8"?>
<ds:datastoreItem xmlns:ds="http://schemas.openxmlformats.org/officeDocument/2006/customXml" ds:itemID="{169EFB27-7D68-417A-A855-9107D1C5BB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295</TotalTime>
  <Words>69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Biohazard Detection System                 </vt:lpstr>
      <vt:lpstr>Biohazard Detection System</vt:lpstr>
      <vt:lpstr>Biohazard Detection System</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42</cp:revision>
  <cp:lastPrinted>2016-03-28T13:50:09Z</cp:lastPrinted>
  <dcterms:created xsi:type="dcterms:W3CDTF">2014-08-01T15:55:50Z</dcterms:created>
  <dcterms:modified xsi:type="dcterms:W3CDTF">2022-11-16T16:55:27Z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