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87FF77-1F2C-42AC-85C7-777447E3968E}" v="67" dt="2022-11-16T16:25:17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E887FF77-1F2C-42AC-85C7-777447E3968E}"/>
    <pc:docChg chg="modSld">
      <pc:chgData name="Miller, Scott A - Buffalo, NY" userId="S::scott.a.miller3@usps.gov::cf64db98-5706-411e-803e-c2ed37421912" providerId="AD" clId="Web-{E887FF77-1F2C-42AC-85C7-777447E3968E}" dt="2022-11-16T16:25:17.462" v="63" actId="20577"/>
      <pc:docMkLst>
        <pc:docMk/>
      </pc:docMkLst>
      <pc:sldChg chg="modSp">
        <pc:chgData name="Miller, Scott A - Buffalo, NY" userId="S::scott.a.miller3@usps.gov::cf64db98-5706-411e-803e-c2ed37421912" providerId="AD" clId="Web-{E887FF77-1F2C-42AC-85C7-777447E3968E}" dt="2022-11-16T16:23:20.335" v="17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E887FF77-1F2C-42AC-85C7-777447E3968E}" dt="2022-11-16T16:23:20.335" v="17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E887FF77-1F2C-42AC-85C7-777447E3968E}" dt="2022-11-16T16:24:03.492" v="36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E887FF77-1F2C-42AC-85C7-777447E3968E}" dt="2022-11-16T16:24:03.492" v="36" actId="20577"/>
          <ac:spMkLst>
            <pc:docMk/>
            <pc:sldMk cId="3125533672" sldId="257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E887FF77-1F2C-42AC-85C7-777447E3968E}" dt="2022-11-16T16:23:52.288" v="21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E887FF77-1F2C-42AC-85C7-777447E3968E}" dt="2022-11-16T16:25:17.462" v="63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E887FF77-1F2C-42AC-85C7-777447E3968E}" dt="2022-11-16T16:24:57.274" v="58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E887FF77-1F2C-42AC-85C7-777447E3968E}" dt="2022-11-16T16:25:17.462" v="63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Transport Equipment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Transport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dirty="0"/>
              <a:t>It’s contained.</a:t>
            </a:r>
            <a:endParaRPr lang="en-US" dirty="0"/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Postal employees use different types of transport equipment. Be sure to check all latches before loading or moving a container. Push containers from the swivel wheel end. Beware of obstacles and co-workers in your path. When loading or unloading a container, set the brake. Secure all containers you load onto vehicles with shoring bars or tow pins to prevent the load from shifting and rolling free during transport.</a:t>
            </a:r>
            <a:endParaRPr lang="en-US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Transport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Following these procedures ensures the safe, secure and timely transport of mail.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62B640-6A29-467C-938B-8D0EB6243E7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5B5FB041-C97E-4207-B8CA-1540275539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EA99B8-248A-4EF0-88C7-6CC77AF69F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1438</TotalTime>
  <Words>79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Transport Equipment    </vt:lpstr>
      <vt:lpstr>Transport Equipment</vt:lpstr>
      <vt:lpstr>Transport Equipment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60</cp:revision>
  <cp:lastPrinted>2016-03-28T13:50:09Z</cp:lastPrinted>
  <dcterms:created xsi:type="dcterms:W3CDTF">2014-08-01T15:55:50Z</dcterms:created>
  <dcterms:modified xsi:type="dcterms:W3CDTF">2022-11-16T16:25:18Z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