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86FD39-D0B0-4704-A2AF-17862605E8E3}" v="57" dt="2022-11-16T16:09:36.661"/>
    <p1510:client id="{97C8915C-C6C7-467A-9EE7-41427D4FDAFC}" v="78" dt="2023-01-19T18:51:18.2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varScale="1">
        <p:scale>
          <a:sx n="105" d="100"/>
          <a:sy n="105" d="100"/>
        </p:scale>
        <p:origin x="179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200" dirty="0">
                <a:latin typeface="Arial" panose="020B0604020202020204" pitchFamily="34" charset="0"/>
                <a:cs typeface="Arial" panose="020B0604020202020204" pitchFamily="34" charset="0"/>
              </a:rPr>
            </a:br>
            <a:r>
              <a:rPr lang="en-US" sz="4400" dirty="0"/>
              <a:t>Street Safe</a:t>
            </a: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1639"/>
            <a:ext cx="8691613" cy="698768"/>
          </a:xfrm>
        </p:spPr>
        <p:txBody>
          <a:bodyPr>
            <a:noAutofit/>
          </a:bodyPr>
          <a:lstStyle/>
          <a:p>
            <a:pPr algn="ctr"/>
            <a:r>
              <a:rPr lang="en-US" sz="4000" dirty="0"/>
              <a:t>Street Safe</a:t>
            </a:r>
          </a:p>
        </p:txBody>
      </p:sp>
      <p:sp>
        <p:nvSpPr>
          <p:cNvPr id="3" name="Content Placeholder 2"/>
          <p:cNvSpPr>
            <a:spLocks noGrp="1"/>
          </p:cNvSpPr>
          <p:nvPr>
            <p:ph idx="1"/>
          </p:nvPr>
        </p:nvSpPr>
        <p:spPr>
          <a:xfrm>
            <a:off x="904545" y="1472666"/>
            <a:ext cx="7420353" cy="4437245"/>
          </a:xfrm>
        </p:spPr>
        <p:txBody>
          <a:bodyPr vert="horz" lIns="91440" tIns="45720" rIns="91440" bIns="45720" rtlCol="0" anchor="t">
            <a:noAutofit/>
          </a:bodyPr>
          <a:lstStyle/>
          <a:p>
            <a:pPr marL="0" indent="0">
              <a:buNone/>
            </a:pPr>
            <a:r>
              <a:rPr lang="en-US" sz="2400" dirty="0">
                <a:latin typeface="Arial"/>
                <a:cs typeface="Arial"/>
              </a:rPr>
              <a:t>So that just doesn't look safe?</a:t>
            </a:r>
          </a:p>
          <a:p>
            <a:pPr marL="0" indent="0">
              <a:buNone/>
            </a:pPr>
            <a:r>
              <a:rPr lang="en-US" sz="2400" dirty="0">
                <a:latin typeface="Arial"/>
                <a:cs typeface="Arial"/>
              </a:rPr>
              <a:t>When delivering mail, carriers encounter many different hazards, from bees in mailboxes to rotten and broken stairs. Always exercise care and report all hazardous conditions to your manager. Don’t risk getting hurt.</a:t>
            </a:r>
            <a:endParaRPr lang="en-US"/>
          </a:p>
          <a:p>
            <a:pPr marL="0" indent="0">
              <a:buNone/>
            </a:pPr>
            <a:endParaRPr lang="en-US" sz="2400" dirty="0">
              <a:latin typeface="Arial"/>
              <a:cs typeface="Arial"/>
            </a:endParaRPr>
          </a:p>
          <a:p>
            <a:pPr marL="0" indent="0">
              <a:buNone/>
            </a:pPr>
            <a:r>
              <a:rPr lang="en-US" sz="2400" dirty="0">
                <a:latin typeface="Arial"/>
                <a:cs typeface="Arial"/>
              </a:rPr>
              <a:t>When you find something unsafe, submit PS Form 1767, Report of Hazard, Unsafe Condition or Practice. </a:t>
            </a:r>
            <a:endParaRPr lang="en-US" sz="24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Street Safe</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lnSpcReduction="10000"/>
          </a:bodyPr>
          <a:lstStyle/>
          <a:p>
            <a:pPr marL="0" indent="0">
              <a:lnSpc>
                <a:spcPct val="120000"/>
              </a:lnSpc>
              <a:spcBef>
                <a:spcPts val="0"/>
              </a:spcBef>
              <a:spcAft>
                <a:spcPts val="0"/>
              </a:spcAft>
              <a:buNone/>
            </a:pP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For more information, refer to Handbook M41 City Delivery Carriers Duties and Responsibilities.</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1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1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1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1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6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endParaRPr lang="en-US" sz="1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382574-542D-4C1D-B70A-C8B509D76E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3C5F0BC-43C2-433A-94FB-E896FC2C4733}">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3.xml><?xml version="1.0" encoding="utf-8"?>
<ds:datastoreItem xmlns:ds="http://schemas.openxmlformats.org/officeDocument/2006/customXml" ds:itemID="{C63A9FEB-4258-47B0-A316-79135B8E9B7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1437</TotalTime>
  <Words>108</Words>
  <Application>Microsoft Office PowerPoint</Application>
  <PresentationFormat>On-screen Show (4:3)</PresentationFormat>
  <Paragraphs>16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Helvetica</vt:lpstr>
      <vt:lpstr>YSBM_Template</vt:lpstr>
      <vt:lpstr> Street Safe     </vt:lpstr>
      <vt:lpstr>Street Safe</vt:lpstr>
      <vt:lpstr>Street Safe</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Miller, Scott A - Buffalo, NY</cp:lastModifiedBy>
  <cp:revision>74</cp:revision>
  <cp:lastPrinted>2016-03-28T13:50:09Z</cp:lastPrinted>
  <dcterms:created xsi:type="dcterms:W3CDTF">2014-08-01T15:55:50Z</dcterms:created>
  <dcterms:modified xsi:type="dcterms:W3CDTF">2023-01-19T18:58:23Z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