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9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A67267-0D4D-49A1-8E90-D9E81C09BD33}" v="4" dt="2022-11-18T15:20:43.098"/>
    <p1510:client id="{B567D94E-6DF1-4948-B028-1BCF452DD994}" v="17" dt="2022-11-16T15:56:12.0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59" autoAdjust="0"/>
  </p:normalViewPr>
  <p:slideViewPr>
    <p:cSldViewPr snapToGrid="0" snapToObjects="1"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B567D94E-6DF1-4948-B028-1BCF452DD994}"/>
    <pc:docChg chg="modSld">
      <pc:chgData name="Miller, Scott A - Buffalo, NY" userId="S::scott.a.miller3@usps.gov::cf64db98-5706-411e-803e-c2ed37421912" providerId="AD" clId="Web-{B567D94E-6DF1-4948-B028-1BCF452DD994}" dt="2022-11-16T15:56:12.010" v="14" actId="20577"/>
      <pc:docMkLst>
        <pc:docMk/>
      </pc:docMkLst>
      <pc:sldChg chg="modSp">
        <pc:chgData name="Miller, Scott A - Buffalo, NY" userId="S::scott.a.miller3@usps.gov::cf64db98-5706-411e-803e-c2ed37421912" providerId="AD" clId="Web-{B567D94E-6DF1-4948-B028-1BCF452DD994}" dt="2022-11-16T15:55:31.665" v="2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B567D94E-6DF1-4948-B028-1BCF452DD994}" dt="2022-11-16T15:55:31.665" v="2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B567D94E-6DF1-4948-B028-1BCF452DD994}" dt="2022-11-16T15:55:41.041" v="5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B567D94E-6DF1-4948-B028-1BCF452DD994}" dt="2022-11-16T15:55:41.041" v="5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B567D94E-6DF1-4948-B028-1BCF452DD994}" dt="2022-11-16T15:56:12.010" v="14" actId="20577"/>
        <pc:sldMkLst>
          <pc:docMk/>
          <pc:sldMk cId="3506896791" sldId="259"/>
        </pc:sldMkLst>
        <pc:spChg chg="mod">
          <ac:chgData name="Miller, Scott A - Buffalo, NY" userId="S::scott.a.miller3@usps.gov::cf64db98-5706-411e-803e-c2ed37421912" providerId="AD" clId="Web-{B567D94E-6DF1-4948-B028-1BCF452DD994}" dt="2022-11-16T15:56:01.775" v="10" actId="20577"/>
          <ac:spMkLst>
            <pc:docMk/>
            <pc:sldMk cId="3506896791" sldId="259"/>
            <ac:spMk id="4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B567D94E-6DF1-4948-B028-1BCF452DD994}" dt="2022-11-16T15:56:12.010" v="14" actId="20577"/>
          <ac:spMkLst>
            <pc:docMk/>
            <pc:sldMk cId="3506896791" sldId="259"/>
            <ac:spMk id="5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9BA67267-0D4D-49A1-8E90-D9E81C09BD33}"/>
    <pc:docChg chg="modSld">
      <pc:chgData name="Miller, Scott A - Buffalo, NY" userId="S::scott.a.miller3@usps.gov::cf64db98-5706-411e-803e-c2ed37421912" providerId="AD" clId="Web-{9BA67267-0D4D-49A1-8E90-D9E81C09BD33}" dt="2022-11-18T15:20:43.098" v="3" actId="20577"/>
      <pc:docMkLst>
        <pc:docMk/>
      </pc:docMkLst>
      <pc:sldChg chg="modSp">
        <pc:chgData name="Miller, Scott A - Buffalo, NY" userId="S::scott.a.miller3@usps.gov::cf64db98-5706-411e-803e-c2ed37421912" providerId="AD" clId="Web-{9BA67267-0D4D-49A1-8E90-D9E81C09BD33}" dt="2022-11-18T15:20:43.098" v="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9BA67267-0D4D-49A1-8E90-D9E81C09BD33}" dt="2022-11-18T15:20:43.098" v="3" actId="20577"/>
          <ac:spMkLst>
            <pc:docMk/>
            <pc:sldMk cId="3125533672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  <a:cs typeface="Arial"/>
              </a:rPr>
              <a:t>Personal Protective Equipment</a:t>
            </a: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Personal Protective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If there’s a change, retrain. </a:t>
            </a:r>
            <a:endParaRPr lang="en-US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  <a:cs typeface="Arial"/>
              </a:rPr>
              <a:t>Employees must be retrained on PPE when:</a:t>
            </a:r>
            <a:endParaRPr lang="en-US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Changes in the workplace render previous training obsolete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Changes in the types of PPE to be used render previous training obsolete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They demonstrate inadequacies in retaining the requisite understanding or skill to use PPE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Personal Protective Equipment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5623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Training documentation must be maintained in HERO and must include, at a minimum, the employee’s name, date(s) of training, and training subject.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96791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71AE7A-DD3D-4A98-A976-788909490B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F26D84-751D-4D9E-9280-E0F333D54CF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3.xml><?xml version="1.0" encoding="utf-8"?>
<ds:datastoreItem xmlns:ds="http://schemas.openxmlformats.org/officeDocument/2006/customXml" ds:itemID="{F0A4A661-9174-4425-B289-12F3151EEE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92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Personal Protective Equipment</vt:lpstr>
      <vt:lpstr>Personal Protective Equipment</vt:lpstr>
      <vt:lpstr>Personal Protective Equipment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Bradley, Donna S - Washington, DC</cp:lastModifiedBy>
  <cp:revision>64</cp:revision>
  <cp:lastPrinted>2016-03-28T13:50:09Z</cp:lastPrinted>
  <dcterms:created xsi:type="dcterms:W3CDTF">2014-08-01T15:55:50Z</dcterms:created>
  <dcterms:modified xsi:type="dcterms:W3CDTF">2022-11-18T15:20:47Z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