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5B3AEF-208E-46BF-9D64-A50B37C9D943}" v="12" dt="2022-11-16T15:54:56.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A5B3AEF-208E-46BF-9D64-A50B37C9D943}"/>
    <pc:docChg chg="modSld">
      <pc:chgData name="Miller, Scott A - Buffalo, NY" userId="S::scott.a.miller3@usps.gov::cf64db98-5706-411e-803e-c2ed37421912" providerId="AD" clId="Web-{1A5B3AEF-208E-46BF-9D64-A50B37C9D943}" dt="2022-11-16T15:54:54.701" v="8" actId="20577"/>
      <pc:docMkLst>
        <pc:docMk/>
      </pc:docMkLst>
      <pc:sldChg chg="modSp">
        <pc:chgData name="Miller, Scott A - Buffalo, NY" userId="S::scott.a.miller3@usps.gov::cf64db98-5706-411e-803e-c2ed37421912" providerId="AD" clId="Web-{1A5B3AEF-208E-46BF-9D64-A50B37C9D943}" dt="2022-11-16T15:54:31.935" v="1" actId="20577"/>
        <pc:sldMkLst>
          <pc:docMk/>
          <pc:sldMk cId="3497351106" sldId="256"/>
        </pc:sldMkLst>
        <pc:spChg chg="mod">
          <ac:chgData name="Miller, Scott A - Buffalo, NY" userId="S::scott.a.miller3@usps.gov::cf64db98-5706-411e-803e-c2ed37421912" providerId="AD" clId="Web-{1A5B3AEF-208E-46BF-9D64-A50B37C9D943}" dt="2022-11-16T15:54:31.935"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A5B3AEF-208E-46BF-9D64-A50B37C9D943}" dt="2022-11-16T15:54:42.888" v="3" actId="20577"/>
        <pc:sldMkLst>
          <pc:docMk/>
          <pc:sldMk cId="3125533672" sldId="257"/>
        </pc:sldMkLst>
        <pc:spChg chg="mod">
          <ac:chgData name="Miller, Scott A - Buffalo, NY" userId="S::scott.a.miller3@usps.gov::cf64db98-5706-411e-803e-c2ed37421912" providerId="AD" clId="Web-{1A5B3AEF-208E-46BF-9D64-A50B37C9D943}" dt="2022-11-16T15:54:42.888"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A5B3AEF-208E-46BF-9D64-A50B37C9D943}" dt="2022-11-16T15:54:54.701" v="8" actId="20577"/>
        <pc:sldMkLst>
          <pc:docMk/>
          <pc:sldMk cId="3506896791" sldId="259"/>
        </pc:sldMkLst>
        <pc:spChg chg="mod">
          <ac:chgData name="Miller, Scott A - Buffalo, NY" userId="S::scott.a.miller3@usps.gov::cf64db98-5706-411e-803e-c2ed37421912" providerId="AD" clId="Web-{1A5B3AEF-208E-46BF-9D64-A50B37C9D943}" dt="2022-11-16T15:54:45.794" v="5" actId="20577"/>
          <ac:spMkLst>
            <pc:docMk/>
            <pc:sldMk cId="3506896791" sldId="259"/>
            <ac:spMk id="4" creationId="{00000000-0000-0000-0000-000000000000}"/>
          </ac:spMkLst>
        </pc:spChg>
        <pc:spChg chg="mod">
          <ac:chgData name="Miller, Scott A - Buffalo, NY" userId="S::scott.a.miller3@usps.gov::cf64db98-5706-411e-803e-c2ed37421912" providerId="AD" clId="Web-{1A5B3AEF-208E-46BF-9D64-A50B37C9D943}" dt="2022-11-16T15:54:54.701" v="8"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Hazardous Chemicals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Hazardous Chemicals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How well do you know the chemicals in your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USPS requires an inventory of hazardous chemicals in the workplace. Conduct a survey of chemicals present in your facility. Review safety data sheets, material safety data sheets and product labels for every hazardous chemical being used. Review purchase records for products that contain hazardous chemicals. Designate employees to maintain the hazardous chemical inventory.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Hazardous Chemicals</a:t>
            </a:r>
            <a:endParaRPr lang="en-US" sz="4000" dirty="0"/>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Review the hazardous chemical inventory annually and when new chemicals are added.</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882414-55D8-486A-9057-424E213E34F4}">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2FC087EB-94C1-4B55-A0E6-7C5175CE60B6}">
  <ds:schemaRefs>
    <ds:schemaRef ds:uri="http://schemas.microsoft.com/sharepoint/v3/contenttype/forms"/>
  </ds:schemaRefs>
</ds:datastoreItem>
</file>

<file path=customXml/itemProps3.xml><?xml version="1.0" encoding="utf-8"?>
<ds:datastoreItem xmlns:ds="http://schemas.openxmlformats.org/officeDocument/2006/customXml" ds:itemID="{8DE01D61-8838-44A0-85A5-29236954F4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285</TotalTime>
  <Words>103</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Hazardous Chemicals</vt:lpstr>
      <vt:lpstr>Hazardous Chemicals</vt:lpstr>
      <vt:lpstr>Hazardous Chemicals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50</cp:revision>
  <cp:lastPrinted>2016-03-28T13:50:09Z</cp:lastPrinted>
  <dcterms:created xsi:type="dcterms:W3CDTF">2014-08-01T15:55:50Z</dcterms:created>
  <dcterms:modified xsi:type="dcterms:W3CDTF">2022-11-16T15:55:00Z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