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9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6E454E-6C79-476E-BDAE-C66C822CEAC2}" v="12" dt="2022-11-16T15:52:11.4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9D6E454E-6C79-476E-BDAE-C66C822CEAC2}"/>
    <pc:docChg chg="modSld">
      <pc:chgData name="Miller, Scott A - Buffalo, NY" userId="S::scott.a.miller3@usps.gov::cf64db98-5706-411e-803e-c2ed37421912" providerId="AD" clId="Web-{9D6E454E-6C79-476E-BDAE-C66C822CEAC2}" dt="2022-11-16T15:52:08.978" v="9" actId="20577"/>
      <pc:docMkLst>
        <pc:docMk/>
      </pc:docMkLst>
      <pc:sldChg chg="modSp">
        <pc:chgData name="Miller, Scott A - Buffalo, NY" userId="S::scott.a.miller3@usps.gov::cf64db98-5706-411e-803e-c2ed37421912" providerId="AD" clId="Web-{9D6E454E-6C79-476E-BDAE-C66C822CEAC2}" dt="2022-11-16T15:51:24.899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9D6E454E-6C79-476E-BDAE-C66C822CEAC2}" dt="2022-11-16T15:51:24.899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9D6E454E-6C79-476E-BDAE-C66C822CEAC2}" dt="2022-11-16T15:51:36.055" v="4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9D6E454E-6C79-476E-BDAE-C66C822CEAC2}" dt="2022-11-16T15:51:36.055" v="4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9D6E454E-6C79-476E-BDAE-C66C822CEAC2}" dt="2022-11-16T15:52:08.978" v="9" actId="20577"/>
        <pc:sldMkLst>
          <pc:docMk/>
          <pc:sldMk cId="3506896791" sldId="259"/>
        </pc:sldMkLst>
        <pc:spChg chg="mod">
          <ac:chgData name="Miller, Scott A - Buffalo, NY" userId="S::scott.a.miller3@usps.gov::cf64db98-5706-411e-803e-c2ed37421912" providerId="AD" clId="Web-{9D6E454E-6C79-476E-BDAE-C66C822CEAC2}" dt="2022-11-16T15:51:45.571" v="7" actId="20577"/>
          <ac:spMkLst>
            <pc:docMk/>
            <pc:sldMk cId="3506896791" sldId="259"/>
            <ac:spMk id="4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9D6E454E-6C79-476E-BDAE-C66C822CEAC2}" dt="2022-11-16T15:52:08.978" v="9" actId="20577"/>
          <ac:spMkLst>
            <pc:docMk/>
            <pc:sldMk cId="3506896791" sldId="259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  <a:cs typeface="Arial"/>
              </a:rPr>
              <a:t>Computer Monitors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Computer Monitors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Consider your point of view.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When working at a computer, adjust your monitor screen so it’s a suitable distance from your eyes with the top of the screen at, or a little below, eye level. Specific monitor placement depends on what works best for you. Position the screen to avoid glare. Adjust image color, brightness and contrast. When possible, select a white or light background screen color and a dark color for text.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Computer Monitors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562375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This helps to reduce glare and reflections from overhead lights and light-colored clothing. Clean your screen periodically to get rid of smudges and dust.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Adjusting your monitor and screen settings will prevent eye and neck strain and enable you to be more productive.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96791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31B6A8-75B4-4149-968F-FDC3DB7FC0F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54E523B5-FDA9-4E36-A3D1-286BBD9A7F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55D6C3-E379-49FB-A4D5-A83A859EBD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151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Computer Monitors</vt:lpstr>
      <vt:lpstr>Computer Monitors</vt:lpstr>
      <vt:lpstr>Computer Monitors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Lee, Lora - Washington, DC - Contractor</cp:lastModifiedBy>
  <cp:revision>50</cp:revision>
  <cp:lastPrinted>2016-03-28T13:50:09Z</cp:lastPrinted>
  <dcterms:created xsi:type="dcterms:W3CDTF">2014-08-01T15:55:50Z</dcterms:created>
  <dcterms:modified xsi:type="dcterms:W3CDTF">2022-11-16T15:52:15Z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