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CBE35-0CDF-4808-8A84-7C6A9BF94ECC}" v="13" dt="2022-11-16T15:48:30.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46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C8CBE35-0CDF-4808-8A84-7C6A9BF94ECC}"/>
    <pc:docChg chg="modSld">
      <pc:chgData name="Miller, Scott A - Buffalo, NY" userId="S::scott.a.miller3@usps.gov::cf64db98-5706-411e-803e-c2ed37421912" providerId="AD" clId="Web-{EC8CBE35-0CDF-4808-8A84-7C6A9BF94ECC}" dt="2022-11-16T15:48:29.586" v="9" actId="20577"/>
      <pc:docMkLst>
        <pc:docMk/>
      </pc:docMkLst>
      <pc:sldChg chg="modSp">
        <pc:chgData name="Miller, Scott A - Buffalo, NY" userId="S::scott.a.miller3@usps.gov::cf64db98-5706-411e-803e-c2ed37421912" providerId="AD" clId="Web-{EC8CBE35-0CDF-4808-8A84-7C6A9BF94ECC}" dt="2022-11-16T15:48:06.835" v="1" actId="20577"/>
        <pc:sldMkLst>
          <pc:docMk/>
          <pc:sldMk cId="3497351106" sldId="256"/>
        </pc:sldMkLst>
        <pc:spChg chg="mod">
          <ac:chgData name="Miller, Scott A - Buffalo, NY" userId="S::scott.a.miller3@usps.gov::cf64db98-5706-411e-803e-c2ed37421912" providerId="AD" clId="Web-{EC8CBE35-0CDF-4808-8A84-7C6A9BF94ECC}" dt="2022-11-16T15:48:06.835"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C8CBE35-0CDF-4808-8A84-7C6A9BF94ECC}" dt="2022-11-16T15:48:17.788" v="3" actId="20577"/>
        <pc:sldMkLst>
          <pc:docMk/>
          <pc:sldMk cId="3125533672" sldId="257"/>
        </pc:sldMkLst>
        <pc:spChg chg="mod">
          <ac:chgData name="Miller, Scott A - Buffalo, NY" userId="S::scott.a.miller3@usps.gov::cf64db98-5706-411e-803e-c2ed37421912" providerId="AD" clId="Web-{EC8CBE35-0CDF-4808-8A84-7C6A9BF94ECC}" dt="2022-11-16T15:48:17.788"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EC8CBE35-0CDF-4808-8A84-7C6A9BF94ECC}" dt="2022-11-16T15:48:29.586" v="9" actId="20577"/>
        <pc:sldMkLst>
          <pc:docMk/>
          <pc:sldMk cId="3506896791" sldId="259"/>
        </pc:sldMkLst>
        <pc:spChg chg="mod">
          <ac:chgData name="Miller, Scott A - Buffalo, NY" userId="S::scott.a.miller3@usps.gov::cf64db98-5706-411e-803e-c2ed37421912" providerId="AD" clId="Web-{EC8CBE35-0CDF-4808-8A84-7C6A9BF94ECC}" dt="2022-11-16T15:48:21.023" v="5" actId="20577"/>
          <ac:spMkLst>
            <pc:docMk/>
            <pc:sldMk cId="3506896791" sldId="259"/>
            <ac:spMk id="4" creationId="{00000000-0000-0000-0000-000000000000}"/>
          </ac:spMkLst>
        </pc:spChg>
        <pc:spChg chg="mod">
          <ac:chgData name="Miller, Scott A - Buffalo, NY" userId="S::scott.a.miller3@usps.gov::cf64db98-5706-411e-803e-c2ed37421912" providerId="AD" clId="Web-{EC8CBE35-0CDF-4808-8A84-7C6A9BF94ECC}" dt="2022-11-16T15:48:29.586" v="9"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Crosswalk Safety</a:t>
            </a:r>
            <a:endParaRPr lang="en-US" dirty="0"/>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Crosswalk Safety</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It’s the pedestrians’ domain.</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Always yield to people in a crosswalk. When approaching, reduce your speed and be prepared to stop. When stopped, allow enough room between your vehicle and the crosswalk so other drivers can see the pedestrians too. Don’t pass vehicles stopped at a crosswalk — they’re waiting for people to cross and making sure the way is clear.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Crosswalk Safety</a:t>
            </a:r>
            <a:endParaRPr lang="en-US" sz="4000" dirty="0"/>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Look out for pedestrians at all times. As a driver, it’s your responsibility. Pedestrians — especially children — aren’t always where they should be or where you’d expect them to be.  Be vigilant to prevent financial liability to USPS as a result of a pedestrian injury or death.</a:t>
            </a:r>
          </a:p>
          <a:p>
            <a:pPr marL="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C55095-A5A1-4A82-ACAB-D9663C35595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09847CC1-890C-4FCA-ADF4-DD6C239CB85B}">
  <ds:schemaRefs>
    <ds:schemaRef ds:uri="http://schemas.microsoft.com/sharepoint/v3/contenttype/forms"/>
  </ds:schemaRefs>
</ds:datastoreItem>
</file>

<file path=customXml/itemProps3.xml><?xml version="1.0" encoding="utf-8"?>
<ds:datastoreItem xmlns:ds="http://schemas.openxmlformats.org/officeDocument/2006/customXml" ds:itemID="{70FD9DDA-AC04-4BB3-9A34-886C3240C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257</TotalTime>
  <Words>142</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Crosswalk Safety</vt:lpstr>
      <vt:lpstr>Crosswalk Safety</vt:lpstr>
      <vt:lpstr>Crosswalk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41</cp:revision>
  <cp:lastPrinted>2016-03-28T13:50:09Z</cp:lastPrinted>
  <dcterms:created xsi:type="dcterms:W3CDTF">2014-08-01T15:55:50Z</dcterms:created>
  <dcterms:modified xsi:type="dcterms:W3CDTF">2022-11-16T15:48:31Z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