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BF8CF8-0A9C-48C8-899D-CD13EEA3C61F}" v="16" dt="2022-11-16T15:49:44.2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468"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28BF8CF8-0A9C-48C8-899D-CD13EEA3C61F}"/>
    <pc:docChg chg="modSld">
      <pc:chgData name="Miller, Scott A - Buffalo, NY" userId="S::scott.a.miller3@usps.gov::cf64db98-5706-411e-803e-c2ed37421912" providerId="AD" clId="Web-{28BF8CF8-0A9C-48C8-899D-CD13EEA3C61F}" dt="2022-11-16T15:49:43.036" v="12" actId="20577"/>
      <pc:docMkLst>
        <pc:docMk/>
      </pc:docMkLst>
      <pc:sldChg chg="modSp">
        <pc:chgData name="Miller, Scott A - Buffalo, NY" userId="S::scott.a.miller3@usps.gov::cf64db98-5706-411e-803e-c2ed37421912" providerId="AD" clId="Web-{28BF8CF8-0A9C-48C8-899D-CD13EEA3C61F}" dt="2022-11-16T15:49:06.770" v="2" actId="20577"/>
        <pc:sldMkLst>
          <pc:docMk/>
          <pc:sldMk cId="3497351106" sldId="256"/>
        </pc:sldMkLst>
        <pc:spChg chg="mod">
          <ac:chgData name="Miller, Scott A - Buffalo, NY" userId="S::scott.a.miller3@usps.gov::cf64db98-5706-411e-803e-c2ed37421912" providerId="AD" clId="Web-{28BF8CF8-0A9C-48C8-899D-CD13EEA3C61F}" dt="2022-11-16T15:49:06.770" v="2"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28BF8CF8-0A9C-48C8-899D-CD13EEA3C61F}" dt="2022-11-16T15:49:27.911" v="5" actId="20577"/>
        <pc:sldMkLst>
          <pc:docMk/>
          <pc:sldMk cId="3125533672" sldId="257"/>
        </pc:sldMkLst>
        <pc:spChg chg="mod">
          <ac:chgData name="Miller, Scott A - Buffalo, NY" userId="S::scott.a.miller3@usps.gov::cf64db98-5706-411e-803e-c2ed37421912" providerId="AD" clId="Web-{28BF8CF8-0A9C-48C8-899D-CD13EEA3C61F}" dt="2022-11-16T15:49:27.911" v="5"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28BF8CF8-0A9C-48C8-899D-CD13EEA3C61F}" dt="2022-11-16T15:49:43.036" v="12" actId="20577"/>
        <pc:sldMkLst>
          <pc:docMk/>
          <pc:sldMk cId="3506896791" sldId="259"/>
        </pc:sldMkLst>
        <pc:spChg chg="mod">
          <ac:chgData name="Miller, Scott A - Buffalo, NY" userId="S::scott.a.miller3@usps.gov::cf64db98-5706-411e-803e-c2ed37421912" providerId="AD" clId="Web-{28BF8CF8-0A9C-48C8-899D-CD13EEA3C61F}" dt="2022-11-16T15:49:35.895" v="9" actId="20577"/>
          <ac:spMkLst>
            <pc:docMk/>
            <pc:sldMk cId="3506896791" sldId="259"/>
            <ac:spMk id="4" creationId="{00000000-0000-0000-0000-000000000000}"/>
          </ac:spMkLst>
        </pc:spChg>
        <pc:spChg chg="mod">
          <ac:chgData name="Miller, Scott A - Buffalo, NY" userId="S::scott.a.miller3@usps.gov::cf64db98-5706-411e-803e-c2ed37421912" providerId="AD" clId="Web-{28BF8CF8-0A9C-48C8-899D-CD13EEA3C61F}" dt="2022-11-16T15:49:43.036" v="12"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Dog Bite Prevention</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Dog Bite Prevention</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Be on weekend yard watch.</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On Saturdays deliver parcels on park and loop splits before delivering mail in order to look for unsecured dogs in front yards with their owners. Honk and wave to the residents, let them know you’ll be back around with the mail soon and ask for the dog to be secured.</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Dog Bite Prevention</a:t>
            </a:r>
          </a:p>
        </p:txBody>
      </p:sp>
      <p:sp>
        <p:nvSpPr>
          <p:cNvPr id="5" name="Content Placeholder 2"/>
          <p:cNvSpPr>
            <a:spLocks noGrp="1"/>
          </p:cNvSpPr>
          <p:nvPr>
            <p:ph idx="1"/>
          </p:nvPr>
        </p:nvSpPr>
        <p:spPr>
          <a:xfrm>
            <a:off x="885295" y="1058779"/>
            <a:ext cx="7420353" cy="4562375"/>
          </a:xfrm>
        </p:spPr>
        <p:txBody>
          <a:bodyPr vert="horz" lIns="91440" tIns="45720" rIns="91440" bIns="45720" rtlCol="0" anchor="t">
            <a:normAutofit fontScale="55000" lnSpcReduction="2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Put your foot on the door when delivering accountable mail or attempting parcels to prevent dogs from getting out of the house. If it’s a screen door, call out “Postal Service mail delivery – please secure your dog,” ring the bell and step back. </a:t>
            </a:r>
          </a:p>
          <a:p>
            <a:pPr marL="0" indent="0">
              <a:lnSpc>
                <a:spcPct val="120000"/>
              </a:lnSpc>
              <a:spcBef>
                <a:spcPts val="0"/>
              </a:spcBef>
              <a:spcAft>
                <a:spcPts val="0"/>
              </a:spcAft>
              <a:buNone/>
            </a:pPr>
            <a:endParaRPr lang="en-US" sz="4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All dogs bite! Following dog bite prevention procedures prevent injury and emotional distress.</a:t>
            </a:r>
          </a:p>
          <a:p>
            <a:pPr marL="0" indent="0">
              <a:lnSpc>
                <a:spcPct val="120000"/>
              </a:lnSpc>
              <a:spcBef>
                <a:spcPts val="0"/>
              </a:spcBef>
              <a:spcAft>
                <a:spcPts val="0"/>
              </a:spcAft>
              <a:buNone/>
            </a:pPr>
            <a:endParaRPr lang="en-US"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40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35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D4F442-8535-404D-B747-4A642257FD14}">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6DAFF9D9-199E-483E-9759-23B58D689F72}">
  <ds:schemaRefs>
    <ds:schemaRef ds:uri="http://schemas.microsoft.com/sharepoint/v3/contenttype/forms"/>
  </ds:schemaRefs>
</ds:datastoreItem>
</file>

<file path=customXml/itemProps3.xml><?xml version="1.0" encoding="utf-8"?>
<ds:datastoreItem xmlns:ds="http://schemas.openxmlformats.org/officeDocument/2006/customXml" ds:itemID="{C96AB7ED-8FA6-4E00-ABD3-1865A6F481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255</TotalTime>
  <Words>145</Words>
  <Application>Microsoft Office PowerPoint</Application>
  <PresentationFormat>On-screen Show (4:3)</PresentationFormat>
  <Paragraphs>16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Dog Bite Prevention</vt:lpstr>
      <vt:lpstr>Dog Bite Prevention</vt:lpstr>
      <vt:lpstr>Dog Bite Prevention</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41</cp:revision>
  <cp:lastPrinted>2016-03-28T13:50:09Z</cp:lastPrinted>
  <dcterms:created xsi:type="dcterms:W3CDTF">2014-08-01T15:55:50Z</dcterms:created>
  <dcterms:modified xsi:type="dcterms:W3CDTF">2022-11-16T15:49:50Z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