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BC9FC-7F18-4247-93A8-57AAC698415B}" v="13" dt="2022-11-16T15:47:03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1B6BC9FC-7F18-4247-93A8-57AAC698415B}"/>
    <pc:docChg chg="modSld">
      <pc:chgData name="Miller, Scott A - Buffalo, NY" userId="S::scott.a.miller3@usps.gov::cf64db98-5706-411e-803e-c2ed37421912" providerId="AD" clId="Web-{1B6BC9FC-7F18-4247-93A8-57AAC698415B}" dt="2022-11-16T15:47:00.890" v="9" actId="20577"/>
      <pc:docMkLst>
        <pc:docMk/>
      </pc:docMkLst>
      <pc:sldChg chg="modSp">
        <pc:chgData name="Miller, Scott A - Buffalo, NY" userId="S::scott.a.miller3@usps.gov::cf64db98-5706-411e-803e-c2ed37421912" providerId="AD" clId="Web-{1B6BC9FC-7F18-4247-93A8-57AAC698415B}" dt="2022-11-16T15:46:30.218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1B6BC9FC-7F18-4247-93A8-57AAC698415B}" dt="2022-11-16T15:46:30.218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B6BC9FC-7F18-4247-93A8-57AAC698415B}" dt="2022-11-16T15:46:48.999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1B6BC9FC-7F18-4247-93A8-57AAC698415B}" dt="2022-11-16T15:46:48.999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1B6BC9FC-7F18-4247-93A8-57AAC698415B}" dt="2022-11-16T15:47:00.890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B6BC9FC-7F18-4247-93A8-57AAC698415B}" dt="2022-11-16T15:46:52.312" v="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1B6BC9FC-7F18-4247-93A8-57AAC698415B}" dt="2022-11-16T15:47:00.890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Lockout/Tagout</a:t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Lockout/Tagout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take a gamble.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Failing to comply with lockout/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tagout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(LOTO) and machine guarding procedures are consistently on OSHA’s top 10 violations list. OSHA penalties average thousands of dollars. Comprehensive LOTO and machine-guarding programs protect employees from energized equipment hazards and avoid costly OSHA violations.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Lockout/Tagout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Taking a proactive approach allows USPS to keep employees safe and minimize citations during inspections.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CCC6E4-B0EE-4F07-96A9-E7CD3467EFE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6DE526C6-0E45-4CF3-9B48-E67F7F56C3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E3AF7B-DC89-4A9C-B7EF-DB6F84B34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84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Lockout/Tagout </vt:lpstr>
      <vt:lpstr>Lockout/Tagout</vt:lpstr>
      <vt:lpstr>Lockout/Tagout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37</cp:revision>
  <cp:lastPrinted>2016-03-28T13:50:09Z</cp:lastPrinted>
  <dcterms:created xsi:type="dcterms:W3CDTF">2014-08-01T15:55:50Z</dcterms:created>
  <dcterms:modified xsi:type="dcterms:W3CDTF">2022-11-16T15:47:10Z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