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563AFB-26D3-4F70-8270-3B54168BAFF1}" v="11" dt="2022-11-17T15:02:25.5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F2563AFB-26D3-4F70-8270-3B54168BAFF1}"/>
    <pc:docChg chg="modSld">
      <pc:chgData name="Miller, Scott A - Buffalo, NY" userId="S::scott.a.miller3@usps.gov::cf64db98-5706-411e-803e-c2ed37421912" providerId="AD" clId="Web-{F2563AFB-26D3-4F70-8270-3B54168BAFF1}" dt="2022-11-17T15:02:24.908" v="7" actId="20577"/>
      <pc:docMkLst>
        <pc:docMk/>
      </pc:docMkLst>
      <pc:sldChg chg="modSp">
        <pc:chgData name="Miller, Scott A - Buffalo, NY" userId="S::scott.a.miller3@usps.gov::cf64db98-5706-411e-803e-c2ed37421912" providerId="AD" clId="Web-{F2563AFB-26D3-4F70-8270-3B54168BAFF1}" dt="2022-11-17T15:01:49.736" v="0" actId="20577"/>
        <pc:sldMkLst>
          <pc:docMk/>
          <pc:sldMk cId="3497351106" sldId="256"/>
        </pc:sldMkLst>
        <pc:spChg chg="mod">
          <ac:chgData name="Miller, Scott A - Buffalo, NY" userId="S::scott.a.miller3@usps.gov::cf64db98-5706-411e-803e-c2ed37421912" providerId="AD" clId="Web-{F2563AFB-26D3-4F70-8270-3B54168BAFF1}" dt="2022-11-17T15:01:49.736"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F2563AFB-26D3-4F70-8270-3B54168BAFF1}" dt="2022-11-17T15:01:54.095" v="1" actId="20577"/>
        <pc:sldMkLst>
          <pc:docMk/>
          <pc:sldMk cId="3125533672" sldId="257"/>
        </pc:sldMkLst>
        <pc:spChg chg="mod">
          <ac:chgData name="Miller, Scott A - Buffalo, NY" userId="S::scott.a.miller3@usps.gov::cf64db98-5706-411e-803e-c2ed37421912" providerId="AD" clId="Web-{F2563AFB-26D3-4F70-8270-3B54168BAFF1}" dt="2022-11-17T15:01:54.095" v="1"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F2563AFB-26D3-4F70-8270-3B54168BAFF1}" dt="2022-11-17T15:02:24.908" v="7" actId="20577"/>
        <pc:sldMkLst>
          <pc:docMk/>
          <pc:sldMk cId="332399375" sldId="258"/>
        </pc:sldMkLst>
        <pc:spChg chg="mod">
          <ac:chgData name="Miller, Scott A - Buffalo, NY" userId="S::scott.a.miller3@usps.gov::cf64db98-5706-411e-803e-c2ed37421912" providerId="AD" clId="Web-{F2563AFB-26D3-4F70-8270-3B54168BAFF1}" dt="2022-11-17T15:02:05.189" v="3" actId="20577"/>
          <ac:spMkLst>
            <pc:docMk/>
            <pc:sldMk cId="332399375" sldId="258"/>
            <ac:spMk id="2" creationId="{00000000-0000-0000-0000-000000000000}"/>
          </ac:spMkLst>
        </pc:spChg>
        <pc:spChg chg="mod">
          <ac:chgData name="Miller, Scott A - Buffalo, NY" userId="S::scott.a.miller3@usps.gov::cf64db98-5706-411e-803e-c2ed37421912" providerId="AD" clId="Web-{F2563AFB-26D3-4F70-8270-3B54168BAFF1}" dt="2022-11-17T15:02:24.908" v="7"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Vehicle Fueling</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Vehicle Fueling</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No fooling, no fueling.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Shut off the engine before fueling a vehicle. While you’re filling the tank don’t smoke or use a cell phone. Smoking is not permitted within 25 feet of gasoline pumps or gasoline storage tanks. “No smoking” signs should be posted in plain view of all employees working near gasoline.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Vehicle Fueling</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lnSpcReduction="1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Following these procedures will prevent employee injury or death, and keep postal vehicles from being damaged by fire.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479858-BF6A-4A4C-A277-13D8C27F469B}">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DB970120-7569-4149-8AE1-DE1CC7B53B1B}">
  <ds:schemaRefs>
    <ds:schemaRef ds:uri="http://schemas.microsoft.com/sharepoint/v3/contenttype/forms"/>
  </ds:schemaRefs>
</ds:datastoreItem>
</file>

<file path=customXml/itemProps3.xml><?xml version="1.0" encoding="utf-8"?>
<ds:datastoreItem xmlns:ds="http://schemas.openxmlformats.org/officeDocument/2006/customXml" ds:itemID="{49CDB0E4-DE14-496F-8D23-112BD4316F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280</TotalTime>
  <Words>101</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Vehicle Fueling</vt:lpstr>
      <vt:lpstr>Vehicle Fueling</vt:lpstr>
      <vt:lpstr>Vehicle Fueling</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41</cp:revision>
  <cp:lastPrinted>2016-03-28T13:50:09Z</cp:lastPrinted>
  <dcterms:created xsi:type="dcterms:W3CDTF">2014-08-01T15:55:50Z</dcterms:created>
  <dcterms:modified xsi:type="dcterms:W3CDTF">2022-11-17T15:02:31Z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