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668901-BDC5-4F78-8109-3C13C504A652}" v="13" dt="2022-11-17T15:01:24.5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108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DC668901-BDC5-4F78-8109-3C13C504A652}"/>
    <pc:docChg chg="modSld">
      <pc:chgData name="Miller, Scott A - Buffalo, NY" userId="S::scott.a.miller3@usps.gov::cf64db98-5706-411e-803e-c2ed37421912" providerId="AD" clId="Web-{DC668901-BDC5-4F78-8109-3C13C504A652}" dt="2022-11-17T15:01:22.634" v="9" actId="20577"/>
      <pc:docMkLst>
        <pc:docMk/>
      </pc:docMkLst>
      <pc:sldChg chg="modSp">
        <pc:chgData name="Miller, Scott A - Buffalo, NY" userId="S::scott.a.miller3@usps.gov::cf64db98-5706-411e-803e-c2ed37421912" providerId="AD" clId="Web-{DC668901-BDC5-4F78-8109-3C13C504A652}" dt="2022-11-17T15:00:55.134" v="1" actId="20577"/>
        <pc:sldMkLst>
          <pc:docMk/>
          <pc:sldMk cId="3497351106" sldId="256"/>
        </pc:sldMkLst>
        <pc:spChg chg="mod">
          <ac:chgData name="Miller, Scott A - Buffalo, NY" userId="S::scott.a.miller3@usps.gov::cf64db98-5706-411e-803e-c2ed37421912" providerId="AD" clId="Web-{DC668901-BDC5-4F78-8109-3C13C504A652}" dt="2022-11-17T15:00:55.134" v="1"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DC668901-BDC5-4F78-8109-3C13C504A652}" dt="2022-11-17T15:01:12.415" v="4" actId="20577"/>
        <pc:sldMkLst>
          <pc:docMk/>
          <pc:sldMk cId="3125533672" sldId="257"/>
        </pc:sldMkLst>
        <pc:spChg chg="mod">
          <ac:chgData name="Miller, Scott A - Buffalo, NY" userId="S::scott.a.miller3@usps.gov::cf64db98-5706-411e-803e-c2ed37421912" providerId="AD" clId="Web-{DC668901-BDC5-4F78-8109-3C13C504A652}" dt="2022-11-17T15:01:12.415" v="4"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DC668901-BDC5-4F78-8109-3C13C504A652}" dt="2022-11-17T15:01:22.634" v="9" actId="20577"/>
        <pc:sldMkLst>
          <pc:docMk/>
          <pc:sldMk cId="332399375" sldId="258"/>
        </pc:sldMkLst>
        <pc:spChg chg="mod">
          <ac:chgData name="Miller, Scott A - Buffalo, NY" userId="S::scott.a.miller3@usps.gov::cf64db98-5706-411e-803e-c2ed37421912" providerId="AD" clId="Web-{DC668901-BDC5-4F78-8109-3C13C504A652}" dt="2022-11-17T15:01:16.072" v="6" actId="20577"/>
          <ac:spMkLst>
            <pc:docMk/>
            <pc:sldMk cId="332399375" sldId="258"/>
            <ac:spMk id="2" creationId="{00000000-0000-0000-0000-000000000000}"/>
          </ac:spMkLst>
        </pc:spChg>
        <pc:spChg chg="mod">
          <ac:chgData name="Miller, Scott A - Buffalo, NY" userId="S::scott.a.miller3@usps.gov::cf64db98-5706-411e-803e-c2ed37421912" providerId="AD" clId="Web-{DC668901-BDC5-4F78-8109-3C13C504A652}" dt="2022-11-17T15:01:22.634" v="9"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11/17/2022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latin typeface="Arial"/>
                <a:cs typeface="Arial"/>
              </a:rPr>
              <a:t>Safety Inspections</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latin typeface="Arial"/>
                <a:cs typeface="Arial"/>
              </a:rPr>
              <a:t>Safety Inspections</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Do it for the sanctity and the safety.</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Supervisors must conduct annual safety inspections on all parcel lockers, neighborhood delivery and collection box units, collection boxes and relay boxes. Check for corrosion, absence of bolts in any mounts, cracks or other deficiencies. Remove any defective unit from service and have it repaired immediately. Keep a log detailing dates and results of inspections.</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latin typeface="Arial"/>
                <a:cs typeface="Arial"/>
              </a:rPr>
              <a:t>Safety Inspections</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lnSpcReduction="10000"/>
          </a:bodyPr>
          <a:lstStyle/>
          <a:p>
            <a:pPr marL="0" indent="0">
              <a:lnSpc>
                <a:spcPct val="120000"/>
              </a:lnSpc>
              <a:spcBef>
                <a:spcPts val="0"/>
              </a:spcBef>
              <a:spcAft>
                <a:spcPts val="0"/>
              </a:spcAft>
              <a:buNone/>
            </a:pPr>
            <a:endParaRPr lang="en-US" sz="4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By conducting these safety inspections, supervisors ensure employee safety and security of our customers’ mail.</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ABF9F2-3D7F-4A0E-955D-58F6873A8570}">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2.xml><?xml version="1.0" encoding="utf-8"?>
<ds:datastoreItem xmlns:ds="http://schemas.openxmlformats.org/officeDocument/2006/customXml" ds:itemID="{EC7E9F3A-F0D5-44F0-8887-1F0C304D1BD5}">
  <ds:schemaRefs>
    <ds:schemaRef ds:uri="http://schemas.microsoft.com/sharepoint/v3/contenttype/forms"/>
  </ds:schemaRefs>
</ds:datastoreItem>
</file>

<file path=customXml/itemProps3.xml><?xml version="1.0" encoding="utf-8"?>
<ds:datastoreItem xmlns:ds="http://schemas.openxmlformats.org/officeDocument/2006/customXml" ds:itemID="{02917A4A-D729-4D11-9615-133034ACFB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285</TotalTime>
  <Words>109</Words>
  <Application>Microsoft Office PowerPoint</Application>
  <PresentationFormat>On-screen Show (4:3)</PresentationFormat>
  <Paragraphs>14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Safety Inspections</vt:lpstr>
      <vt:lpstr>Safety Inspections</vt:lpstr>
      <vt:lpstr>Safety Inspections</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44</cp:revision>
  <cp:lastPrinted>2016-03-28T13:50:09Z</cp:lastPrinted>
  <dcterms:created xsi:type="dcterms:W3CDTF">2014-08-01T15:55:50Z</dcterms:created>
  <dcterms:modified xsi:type="dcterms:W3CDTF">2022-11-17T15:01:25Z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