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6DAFBB-856C-4F4C-9332-C7789C9C71CE}" v="15" dt="2022-11-07T16:05:16.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796DAFBB-856C-4F4C-9332-C7789C9C71CE}"/>
    <pc:docChg chg="modSld">
      <pc:chgData name="Miller, Scott A - Buffalo, NY" userId="S::scott.a.miller3@usps.gov::cf64db98-5706-411e-803e-c2ed37421912" providerId="AD" clId="Web-{796DAFBB-856C-4F4C-9332-C7789C9C71CE}" dt="2022-11-07T16:05:16.048" v="13" actId="20577"/>
      <pc:docMkLst>
        <pc:docMk/>
      </pc:docMkLst>
      <pc:sldChg chg="modSp">
        <pc:chgData name="Miller, Scott A - Buffalo, NY" userId="S::scott.a.miller3@usps.gov::cf64db98-5706-411e-803e-c2ed37421912" providerId="AD" clId="Web-{796DAFBB-856C-4F4C-9332-C7789C9C71CE}" dt="2022-11-07T16:04:25.766" v="3" actId="20577"/>
        <pc:sldMkLst>
          <pc:docMk/>
          <pc:sldMk cId="3497351106" sldId="256"/>
        </pc:sldMkLst>
        <pc:spChg chg="mod">
          <ac:chgData name="Miller, Scott A - Buffalo, NY" userId="S::scott.a.miller3@usps.gov::cf64db98-5706-411e-803e-c2ed37421912" providerId="AD" clId="Web-{796DAFBB-856C-4F4C-9332-C7789C9C71CE}" dt="2022-11-07T16:04:25.766"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796DAFBB-856C-4F4C-9332-C7789C9C71CE}" dt="2022-11-07T16:04:55.704" v="6" actId="20577"/>
        <pc:sldMkLst>
          <pc:docMk/>
          <pc:sldMk cId="3125533672" sldId="257"/>
        </pc:sldMkLst>
        <pc:spChg chg="mod">
          <ac:chgData name="Miller, Scott A - Buffalo, NY" userId="S::scott.a.miller3@usps.gov::cf64db98-5706-411e-803e-c2ed37421912" providerId="AD" clId="Web-{796DAFBB-856C-4F4C-9332-C7789C9C71CE}" dt="2022-11-07T16:04:55.704" v="6"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796DAFBB-856C-4F4C-9332-C7789C9C71CE}" dt="2022-11-07T16:05:16.048" v="13" actId="20577"/>
        <pc:sldMkLst>
          <pc:docMk/>
          <pc:sldMk cId="332399375" sldId="258"/>
        </pc:sldMkLst>
        <pc:spChg chg="mod">
          <ac:chgData name="Miller, Scott A - Buffalo, NY" userId="S::scott.a.miller3@usps.gov::cf64db98-5706-411e-803e-c2ed37421912" providerId="AD" clId="Web-{796DAFBB-856C-4F4C-9332-C7789C9C71CE}" dt="2022-11-07T16:05:11.985" v="10" actId="20577"/>
          <ac:spMkLst>
            <pc:docMk/>
            <pc:sldMk cId="332399375" sldId="258"/>
            <ac:spMk id="2" creationId="{00000000-0000-0000-0000-000000000000}"/>
          </ac:spMkLst>
        </pc:spChg>
        <pc:spChg chg="mod">
          <ac:chgData name="Miller, Scott A - Buffalo, NY" userId="S::scott.a.miller3@usps.gov::cf64db98-5706-411e-803e-c2ed37421912" providerId="AD" clId="Web-{796DAFBB-856C-4F4C-9332-C7789C9C71CE}" dt="2022-11-07T16:05:16.048" v="1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Vehicle Safety Check</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Vehicle Safety Check</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Take a spin around it first.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Every time you use a postal vehicle make a safety check. Follow the steps outlined in Notice 76, Expanded Vehicle Safety Check. Tell your supervisor about defects, unsafe conditions or damage. Request immediate repairs if there’s low brake pedal pressure or a faulty emergency brake, broken lights or turn signals, defective wipers or defroster, or tire wear.</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Vehicle Safety Check</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85000"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Doing the safety check before you drive puts you in control of your own safety — and the safety of others.</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451153-4A1B-4FBB-93FD-9F8C5DD3CF96}">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E8AEA3A0-6CE0-4CB9-A8B5-6FE36283A23E}">
  <ds:schemaRefs>
    <ds:schemaRef ds:uri="http://schemas.microsoft.com/sharepoint/v3/contenttype/forms"/>
  </ds:schemaRefs>
</ds:datastoreItem>
</file>

<file path=customXml/itemProps3.xml><?xml version="1.0" encoding="utf-8"?>
<ds:datastoreItem xmlns:ds="http://schemas.openxmlformats.org/officeDocument/2006/customXml" ds:itemID="{0B6140CB-262E-48F8-B8EE-184A8F8E32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310</TotalTime>
  <Words>117</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Vehicle Safety Check</vt:lpstr>
      <vt:lpstr>Vehicle Safety Check</vt:lpstr>
      <vt:lpstr>Vehicle Safety Check</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50</cp:revision>
  <cp:lastPrinted>2016-03-28T13:50:09Z</cp:lastPrinted>
  <dcterms:created xsi:type="dcterms:W3CDTF">2014-08-01T15:55:50Z</dcterms:created>
  <dcterms:modified xsi:type="dcterms:W3CDTF">2022-11-07T16:05:16Z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