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788C4F-3654-40B0-BD1B-AE389CDC2527}" v="10" dt="2022-11-16T15:46:03.6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6788C4F-3654-40B0-BD1B-AE389CDC2527}"/>
    <pc:docChg chg="modSld">
      <pc:chgData name="Miller, Scott A - Buffalo, NY" userId="S::scott.a.miller3@usps.gov::cf64db98-5706-411e-803e-c2ed37421912" providerId="AD" clId="Web-{D6788C4F-3654-40B0-BD1B-AE389CDC2527}" dt="2022-11-16T15:46:02.418" v="6" actId="20577"/>
      <pc:docMkLst>
        <pc:docMk/>
      </pc:docMkLst>
      <pc:sldChg chg="modSp">
        <pc:chgData name="Miller, Scott A - Buffalo, NY" userId="S::scott.a.miller3@usps.gov::cf64db98-5706-411e-803e-c2ed37421912" providerId="AD" clId="Web-{D6788C4F-3654-40B0-BD1B-AE389CDC2527}" dt="2022-11-16T15:45:22.277" v="0" actId="20577"/>
        <pc:sldMkLst>
          <pc:docMk/>
          <pc:sldMk cId="3497351106" sldId="256"/>
        </pc:sldMkLst>
        <pc:spChg chg="mod">
          <ac:chgData name="Miller, Scott A - Buffalo, NY" userId="S::scott.a.miller3@usps.gov::cf64db98-5706-411e-803e-c2ed37421912" providerId="AD" clId="Web-{D6788C4F-3654-40B0-BD1B-AE389CDC2527}" dt="2022-11-16T15:45:22.277"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6788C4F-3654-40B0-BD1B-AE389CDC2527}" dt="2022-11-16T15:45:46.355" v="2" actId="20577"/>
        <pc:sldMkLst>
          <pc:docMk/>
          <pc:sldMk cId="3125533672" sldId="257"/>
        </pc:sldMkLst>
        <pc:spChg chg="mod">
          <ac:chgData name="Miller, Scott A - Buffalo, NY" userId="S::scott.a.miller3@usps.gov::cf64db98-5706-411e-803e-c2ed37421912" providerId="AD" clId="Web-{D6788C4F-3654-40B0-BD1B-AE389CDC2527}" dt="2022-11-16T15:45:46.355"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D6788C4F-3654-40B0-BD1B-AE389CDC2527}" dt="2022-11-16T15:46:02.418" v="6" actId="20577"/>
        <pc:sldMkLst>
          <pc:docMk/>
          <pc:sldMk cId="332399375" sldId="258"/>
        </pc:sldMkLst>
        <pc:spChg chg="mod">
          <ac:chgData name="Miller, Scott A - Buffalo, NY" userId="S::scott.a.miller3@usps.gov::cf64db98-5706-411e-803e-c2ed37421912" providerId="AD" clId="Web-{D6788C4F-3654-40B0-BD1B-AE389CDC2527}" dt="2022-11-16T15:45:51.355" v="4" actId="20577"/>
          <ac:spMkLst>
            <pc:docMk/>
            <pc:sldMk cId="332399375" sldId="258"/>
            <ac:spMk id="2" creationId="{00000000-0000-0000-0000-000000000000}"/>
          </ac:spMkLst>
        </pc:spChg>
        <pc:spChg chg="mod">
          <ac:chgData name="Miller, Scott A - Buffalo, NY" userId="S::scott.a.miller3@usps.gov::cf64db98-5706-411e-803e-c2ed37421912" providerId="AD" clId="Web-{D6788C4F-3654-40B0-BD1B-AE389CDC2527}" dt="2022-11-16T15:46:02.418" v="6"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Backing Accidents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Backing Accidents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Forward thinking beats backwards driving.</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Backing accidents can be prevented. Plan and drive your route to avoid backing whenever possible. Use all mirrors — and make sure they’re adjusted properly. Don’t park in a space from which you have to back out. Always back up slowly because you can’t see everything behind your vehicle. If you have to back, get out and look around to be aware of your surroundings.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Backing Accidents</a:t>
            </a:r>
            <a:endParaRPr lang="en-US" sz="4000" dirty="0"/>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55000" lnSpcReduction="20000"/>
          </a:bodyPr>
          <a:lstStyle/>
          <a:p>
            <a:pPr marL="0" indent="0">
              <a:lnSpc>
                <a:spcPct val="120000"/>
              </a:lnSpc>
              <a:spcBef>
                <a:spcPts val="0"/>
              </a:spcBef>
              <a:spcAft>
                <a:spcPts val="0"/>
              </a:spcAft>
              <a:buNone/>
            </a:pPr>
            <a:endParaRPr lang="en-US" sz="3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400" dirty="0">
                <a:latin typeface="Arial" panose="020B0604020202020204" pitchFamily="34" charset="0"/>
                <a:cs typeface="Arial" panose="020B0604020202020204" pitchFamily="34" charset="0"/>
              </a:rPr>
              <a:t>Backing safely reduces accidents, injuries and damage to vehicles.</a:t>
            </a:r>
          </a:p>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400" dirty="0">
              <a:latin typeface="Arial"/>
              <a:cs typeface="Arial"/>
            </a:endParaRPr>
          </a:p>
          <a:p>
            <a:pPr marL="0" indent="0">
              <a:lnSpc>
                <a:spcPct val="120000"/>
              </a:lnSpc>
              <a:spcBef>
                <a:spcPts val="0"/>
              </a:spcBef>
              <a:spcAft>
                <a:spcPts val="0"/>
              </a:spcAft>
              <a:buNone/>
            </a:pPr>
            <a:r>
              <a:rPr lang="en-US" sz="4400" dirty="0">
                <a:latin typeface="Arial"/>
                <a:cs typeface="Arial"/>
              </a:rPr>
              <a:t>And that’s smart safety!</a:t>
            </a:r>
            <a:endParaRPr lang="en-US" dirty="0">
              <a:latin typeface="Arial"/>
              <a:cs typeface="Arial"/>
            </a:endParaRPr>
          </a:p>
          <a:p>
            <a:pPr marL="0" indent="0">
              <a:lnSpc>
                <a:spcPct val="120000"/>
              </a:lnSpc>
              <a:spcBef>
                <a:spcPts val="0"/>
              </a:spcBef>
              <a:spcAft>
                <a:spcPts val="0"/>
              </a:spcAft>
              <a:buNone/>
            </a:pPr>
            <a:endParaRPr lang="en-US" sz="7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5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E8B61A-F066-4C3E-88A8-A6C4445D834A}">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90D47A95-5802-4218-85F5-B72BF2833588}">
  <ds:schemaRefs>
    <ds:schemaRef ds:uri="http://schemas.microsoft.com/sharepoint/v3/contenttype/forms"/>
  </ds:schemaRefs>
</ds:datastoreItem>
</file>

<file path=customXml/itemProps3.xml><?xml version="1.0" encoding="utf-8"?>
<ds:datastoreItem xmlns:ds="http://schemas.openxmlformats.org/officeDocument/2006/customXml" ds:itemID="{59FEB376-BCDC-499C-90B6-12B4165569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240</TotalTime>
  <Words>108</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Backing Accidents</vt:lpstr>
      <vt:lpstr>Backing Accidents</vt:lpstr>
      <vt:lpstr>Backing Accidents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37</cp:revision>
  <cp:lastPrinted>2016-03-28T13:50:09Z</cp:lastPrinted>
  <dcterms:created xsi:type="dcterms:W3CDTF">2014-08-01T15:55:50Z</dcterms:created>
  <dcterms:modified xsi:type="dcterms:W3CDTF">2022-11-16T15:46:06Z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