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E39C9A-DDE0-4EB1-8C0D-B6E40DCA91DD}" v="31" dt="2022-11-16T13:52:29.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100" d="100"/>
          <a:sy n="100" d="100"/>
        </p:scale>
        <p:origin x="-1992" y="-5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8E39C9A-DDE0-4EB1-8C0D-B6E40DCA91DD}"/>
    <pc:docChg chg="modSld">
      <pc:chgData name="Miller, Scott A - Buffalo, NY" userId="S::scott.a.miller3@usps.gov::cf64db98-5706-411e-803e-c2ed37421912" providerId="AD" clId="Web-{58E39C9A-DDE0-4EB1-8C0D-B6E40DCA91DD}" dt="2022-11-16T13:52:29.048" v="31" actId="20577"/>
      <pc:docMkLst>
        <pc:docMk/>
      </pc:docMkLst>
      <pc:sldChg chg="modSp">
        <pc:chgData name="Miller, Scott A - Buffalo, NY" userId="S::scott.a.miller3@usps.gov::cf64db98-5706-411e-803e-c2ed37421912" providerId="AD" clId="Web-{58E39C9A-DDE0-4EB1-8C0D-B6E40DCA91DD}" dt="2022-11-16T13:51:28.610" v="1" actId="20577"/>
        <pc:sldMkLst>
          <pc:docMk/>
          <pc:sldMk cId="3497351106" sldId="256"/>
        </pc:sldMkLst>
        <pc:spChg chg="mod">
          <ac:chgData name="Miller, Scott A - Buffalo, NY" userId="S::scott.a.miller3@usps.gov::cf64db98-5706-411e-803e-c2ed37421912" providerId="AD" clId="Web-{58E39C9A-DDE0-4EB1-8C0D-B6E40DCA91DD}" dt="2022-11-16T13:51:28.610"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8E39C9A-DDE0-4EB1-8C0D-B6E40DCA91DD}" dt="2022-11-16T13:51:39.517" v="3" actId="20577"/>
        <pc:sldMkLst>
          <pc:docMk/>
          <pc:sldMk cId="3125533672" sldId="257"/>
        </pc:sldMkLst>
        <pc:spChg chg="mod">
          <ac:chgData name="Miller, Scott A - Buffalo, NY" userId="S::scott.a.miller3@usps.gov::cf64db98-5706-411e-803e-c2ed37421912" providerId="AD" clId="Web-{58E39C9A-DDE0-4EB1-8C0D-B6E40DCA91DD}" dt="2022-11-16T13:51:39.517"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8E39C9A-DDE0-4EB1-8C0D-B6E40DCA91DD}" dt="2022-11-16T13:52:29.048" v="31" actId="20577"/>
        <pc:sldMkLst>
          <pc:docMk/>
          <pc:sldMk cId="332399375" sldId="258"/>
        </pc:sldMkLst>
        <pc:spChg chg="mod">
          <ac:chgData name="Miller, Scott A - Buffalo, NY" userId="S::scott.a.miller3@usps.gov::cf64db98-5706-411e-803e-c2ed37421912" providerId="AD" clId="Web-{58E39C9A-DDE0-4EB1-8C0D-B6E40DCA91DD}" dt="2022-11-16T13:51:44.485" v="5" actId="20577"/>
          <ac:spMkLst>
            <pc:docMk/>
            <pc:sldMk cId="332399375" sldId="258"/>
            <ac:spMk id="2" creationId="{00000000-0000-0000-0000-000000000000}"/>
          </ac:spMkLst>
        </pc:spChg>
        <pc:spChg chg="mod">
          <ac:chgData name="Miller, Scott A - Buffalo, NY" userId="S::scott.a.miller3@usps.gov::cf64db98-5706-411e-803e-c2ed37421912" providerId="AD" clId="Web-{58E39C9A-DDE0-4EB1-8C0D-B6E40DCA91DD}" dt="2022-11-16T13:52:29.048" v="31"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Adequate Sleep</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Adequate Sleep</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Get some serious shuteye.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Regular sleep habits keep you at the top of your game. Go to bed and wake up at the same time every day, even on weekends. Avoid naps during the day. Exercise daily. Pass on the alcohol and heavy meals before bedtime. Read or take a warm bath before hitting the pillow. Step away from the high-tech gadgets in the evenings.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Adequate Sleep</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10000"/>
          </a:bodyPr>
          <a:lstStyle/>
          <a:p>
            <a:pPr marL="0" indent="0">
              <a:lnSpc>
                <a:spcPct val="120000"/>
              </a:lnSpc>
              <a:spcBef>
                <a:spcPts val="0"/>
              </a:spcBef>
              <a:spcAft>
                <a:spcPts val="0"/>
              </a:spcAft>
              <a:buNone/>
            </a:pPr>
            <a:endParaRPr lang="en-US" sz="3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3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panose="020B0604020202020204" pitchFamily="34" charset="0"/>
                <a:cs typeface="Arial" panose="020B0604020202020204" pitchFamily="34" charset="0"/>
              </a:rPr>
              <a:t>Getting enough sleep is a key part of a healthy lifestyle. </a:t>
            </a:r>
          </a:p>
          <a:p>
            <a:pPr marL="0" indent="0">
              <a:lnSpc>
                <a:spcPct val="120000"/>
              </a:lnSpc>
              <a:spcBef>
                <a:spcPts val="0"/>
              </a:spcBef>
              <a:spcAft>
                <a:spcPts val="0"/>
              </a:spcAft>
              <a:buNone/>
            </a:pP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800" dirty="0">
                <a:latin typeface="Arial"/>
                <a:cs typeface="Arial"/>
              </a:rPr>
              <a:t>And that's smart safety!</a:t>
            </a:r>
            <a:endParaRPr lang="en-US" sz="2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734BED-A41D-4848-AC1A-257666502A65}">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EF5B1ED2-F55E-440E-8115-D9249F95498C}">
  <ds:schemaRefs>
    <ds:schemaRef ds:uri="http://schemas.microsoft.com/sharepoint/v3/contenttype/forms"/>
  </ds:schemaRefs>
</ds:datastoreItem>
</file>

<file path=customXml/itemProps3.xml><?xml version="1.0" encoding="utf-8"?>
<ds:datastoreItem xmlns:ds="http://schemas.openxmlformats.org/officeDocument/2006/customXml" ds:itemID="{393A93DF-AA6F-4AC8-847A-CF9754338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248</TotalTime>
  <Words>100</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Adequate Sleep</vt:lpstr>
      <vt:lpstr>Adequate Sleep</vt:lpstr>
      <vt:lpstr>Adequate Sleep</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44</cp:revision>
  <cp:lastPrinted>2016-03-28T13:50:09Z</cp:lastPrinted>
  <dcterms:created xsi:type="dcterms:W3CDTF">2014-08-01T15:55:50Z</dcterms:created>
  <dcterms:modified xsi:type="dcterms:W3CDTF">2022-11-16T13:52:35Z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