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930C8-C784-4CB8-81EC-D632F1F39187}" v="14" dt="2022-11-16T15:44:57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423930C8-C784-4CB8-81EC-D632F1F39187}"/>
    <pc:docChg chg="modSld">
      <pc:chgData name="Miller, Scott A - Buffalo, NY" userId="S::scott.a.miller3@usps.gov::cf64db98-5706-411e-803e-c2ed37421912" providerId="AD" clId="Web-{423930C8-C784-4CB8-81EC-D632F1F39187}" dt="2022-11-16T15:44:55.904" v="13" actId="20577"/>
      <pc:docMkLst>
        <pc:docMk/>
      </pc:docMkLst>
      <pc:sldChg chg="modSp">
        <pc:chgData name="Miller, Scott A - Buffalo, NY" userId="S::scott.a.miller3@usps.gov::cf64db98-5706-411e-803e-c2ed37421912" providerId="AD" clId="Web-{423930C8-C784-4CB8-81EC-D632F1F39187}" dt="2022-11-16T15:44:34.685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423930C8-C784-4CB8-81EC-D632F1F39187}" dt="2022-11-16T15:44:34.685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23930C8-C784-4CB8-81EC-D632F1F39187}" dt="2022-11-16T15:44:42.388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423930C8-C784-4CB8-81EC-D632F1F39187}" dt="2022-11-16T15:44:42.388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23930C8-C784-4CB8-81EC-D632F1F39187}" dt="2022-11-16T15:44:55.904" v="13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423930C8-C784-4CB8-81EC-D632F1F39187}" dt="2022-11-16T15:44:48.998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423930C8-C784-4CB8-81EC-D632F1F39187}" dt="2022-11-16T15:44:55.904" v="13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Healthy Eating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Healthy Eating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Practice healthy eating habits.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Choose fish or lean cuts of meat. Opt for plant-based foods. Bring your lunch to work. Don’t skip breakfast — there’s always time for fruit. Drink lots of water throughout the day. Keep healthy snacks in your desk drawer. Avoid sugar.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Healthy Eating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Eating healthier gives you more energy and can help you maintain your weight.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F2C964-E37C-4039-A9F9-8C0790F8B00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48BA746C-106C-462A-BCA9-59362E9939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C409BE-4963-4953-9DF3-73FAC36217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87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Healthy Eating</vt:lpstr>
      <vt:lpstr>Healthy Eating</vt:lpstr>
      <vt:lpstr>Healthy Eating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44</cp:revision>
  <cp:lastPrinted>2016-03-28T13:50:09Z</cp:lastPrinted>
  <dcterms:created xsi:type="dcterms:W3CDTF">2014-08-01T15:55:50Z</dcterms:created>
  <dcterms:modified xsi:type="dcterms:W3CDTF">2022-11-16T15:44:58Z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