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DF10D-48F6-4A08-83F0-A52BA21DD29B}" v="17" dt="2022-11-16T13:51:04.6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0EBDF10D-48F6-4A08-83F0-A52BA21DD29B}"/>
    <pc:docChg chg="modSld">
      <pc:chgData name="Miller, Scott A - Buffalo, NY" userId="S::scott.a.miller3@usps.gov::cf64db98-5706-411e-803e-c2ed37421912" providerId="AD" clId="Web-{0EBDF10D-48F6-4A08-83F0-A52BA21DD29B}" dt="2022-11-16T13:51:02.619" v="16" actId="20577"/>
      <pc:docMkLst>
        <pc:docMk/>
      </pc:docMkLst>
      <pc:sldChg chg="modSp">
        <pc:chgData name="Miller, Scott A - Buffalo, NY" userId="S::scott.a.miller3@usps.gov::cf64db98-5706-411e-803e-c2ed37421912" providerId="AD" clId="Web-{0EBDF10D-48F6-4A08-83F0-A52BA21DD29B}" dt="2022-11-16T13:50:08.806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0EBDF10D-48F6-4A08-83F0-A52BA21DD29B}" dt="2022-11-16T13:50:08.806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0EBDF10D-48F6-4A08-83F0-A52BA21DD29B}" dt="2022-11-16T13:50:33.040" v="4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0EBDF10D-48F6-4A08-83F0-A52BA21DD29B}" dt="2022-11-16T13:50:33.040" v="4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0EBDF10D-48F6-4A08-83F0-A52BA21DD29B}" dt="2022-11-16T13:51:02.619" v="16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0EBDF10D-48F6-4A08-83F0-A52BA21DD29B}" dt="2022-11-16T13:50:36.509" v="6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0EBDF10D-48F6-4A08-83F0-A52BA21DD29B}" dt="2022-11-16T13:51:02.619" v="16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Smoke Alarms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Smoke Alarms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Smoke means fire means react immediately.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Pay attention to smoke alarms. You’re responsible for knowing what to do whenever you hear them sound. When you hear a fire or smoke alarm, act quickly and follow your evacuation plan. Never disable an alarm. If you notice a power light is out, report it.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Smoke Alarms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Knowing how to exit your facility safely when an alarm sounds could prevent you from being trapped in a burning building.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/>
                <a:cs typeface="Arial"/>
              </a:rPr>
              <a:t>For additional information or guidance, contact your safety office.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3E466D-A238-457B-895E-45106836D65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528F9F39-ACC8-4C59-A767-3E27A7171E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CBB22F-97CE-4016-9261-0BBAFEFB81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102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Smoke Alarms</vt:lpstr>
      <vt:lpstr>Smoke Alarms</vt:lpstr>
      <vt:lpstr>Smoke Alarms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46</cp:revision>
  <cp:lastPrinted>2016-03-28T13:50:09Z</cp:lastPrinted>
  <dcterms:created xsi:type="dcterms:W3CDTF">2014-08-01T15:55:50Z</dcterms:created>
  <dcterms:modified xsi:type="dcterms:W3CDTF">2022-11-16T13:51:10Z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