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38886D-ECFA-4300-BAE6-FD3AA062FDE0}" v="13" dt="2022-11-16T13:55:46.1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10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2038886D-ECFA-4300-BAE6-FD3AA062FDE0}"/>
    <pc:docChg chg="modSld">
      <pc:chgData name="Miller, Scott A - Buffalo, NY" userId="S::scott.a.miller3@usps.gov::cf64db98-5706-411e-803e-c2ed37421912" providerId="AD" clId="Web-{2038886D-ECFA-4300-BAE6-FD3AA062FDE0}" dt="2022-11-16T13:55:44.128" v="8" actId="20577"/>
      <pc:docMkLst>
        <pc:docMk/>
      </pc:docMkLst>
      <pc:sldChg chg="modSp">
        <pc:chgData name="Miller, Scott A - Buffalo, NY" userId="S::scott.a.miller3@usps.gov::cf64db98-5706-411e-803e-c2ed37421912" providerId="AD" clId="Web-{2038886D-ECFA-4300-BAE6-FD3AA062FDE0}" dt="2022-11-16T13:55:23.581" v="1" actId="20577"/>
        <pc:sldMkLst>
          <pc:docMk/>
          <pc:sldMk cId="3497351106" sldId="256"/>
        </pc:sldMkLst>
        <pc:spChg chg="mod">
          <ac:chgData name="Miller, Scott A - Buffalo, NY" userId="S::scott.a.miller3@usps.gov::cf64db98-5706-411e-803e-c2ed37421912" providerId="AD" clId="Web-{2038886D-ECFA-4300-BAE6-FD3AA062FDE0}" dt="2022-11-16T13:55:23.581"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2038886D-ECFA-4300-BAE6-FD3AA062FDE0}" dt="2022-11-16T13:55:29.409" v="3" actId="20577"/>
        <pc:sldMkLst>
          <pc:docMk/>
          <pc:sldMk cId="3125533672" sldId="257"/>
        </pc:sldMkLst>
        <pc:spChg chg="mod">
          <ac:chgData name="Miller, Scott A - Buffalo, NY" userId="S::scott.a.miller3@usps.gov::cf64db98-5706-411e-803e-c2ed37421912" providerId="AD" clId="Web-{2038886D-ECFA-4300-BAE6-FD3AA062FDE0}" dt="2022-11-16T13:55:29.409" v="3"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2038886D-ECFA-4300-BAE6-FD3AA062FDE0}" dt="2022-11-16T13:55:44.128" v="8" actId="20577"/>
        <pc:sldMkLst>
          <pc:docMk/>
          <pc:sldMk cId="332399375" sldId="258"/>
        </pc:sldMkLst>
        <pc:spChg chg="mod">
          <ac:chgData name="Miller, Scott A - Buffalo, NY" userId="S::scott.a.miller3@usps.gov::cf64db98-5706-411e-803e-c2ed37421912" providerId="AD" clId="Web-{2038886D-ECFA-4300-BAE6-FD3AA062FDE0}" dt="2022-11-16T13:55:37.409" v="5" actId="20577"/>
          <ac:spMkLst>
            <pc:docMk/>
            <pc:sldMk cId="332399375" sldId="258"/>
            <ac:spMk id="2" creationId="{00000000-0000-0000-0000-000000000000}"/>
          </ac:spMkLst>
        </pc:spChg>
        <pc:spChg chg="mod">
          <ac:chgData name="Miller, Scott A - Buffalo, NY" userId="S::scott.a.miller3@usps.gov::cf64db98-5706-411e-803e-c2ed37421912" providerId="AD" clId="Web-{2038886D-ECFA-4300-BAE6-FD3AA062FDE0}" dt="2022-11-16T13:55:44.128" v="8"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Safety Observations</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Safety Observations</a:t>
            </a:r>
            <a:endParaRPr lang="en-US" sz="4000" dirty="0"/>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Be objective.</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When you give co-workers feedback about safe behavior, you must base it on what you actually see a person doing — not on opinions or interpretations about their performance. Be specific about what you observed. Deliver feedback immediately or as soon as possible after the behavior happens. Identify the person or group to whom you’re giving the feedback by name.</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Safety Observations</a:t>
            </a:r>
            <a:endParaRPr lang="en-US" sz="4000" dirty="0"/>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fontScale="62500" lnSpcReduction="20000"/>
          </a:bodyPr>
          <a:lstStyle/>
          <a:p>
            <a:pPr marL="0" indent="0">
              <a:lnSpc>
                <a:spcPct val="120000"/>
              </a:lnSpc>
              <a:spcBef>
                <a:spcPts val="0"/>
              </a:spcBef>
              <a:spcAft>
                <a:spcPts val="0"/>
              </a:spcAft>
              <a:buNone/>
            </a:pPr>
            <a:endParaRPr lang="en-US" sz="7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3800" dirty="0">
                <a:latin typeface="Arial" panose="020B0604020202020204" pitchFamily="34" charset="0"/>
                <a:cs typeface="Arial" panose="020B0604020202020204" pitchFamily="34" charset="0"/>
              </a:rPr>
              <a:t>Safety observations are an opportunity to identify unsafe practices and correct them before they result in an accident.</a:t>
            </a:r>
          </a:p>
          <a:p>
            <a:pPr marL="0" indent="0">
              <a:lnSpc>
                <a:spcPct val="120000"/>
              </a:lnSpc>
              <a:spcBef>
                <a:spcPts val="0"/>
              </a:spcBef>
              <a:spcAft>
                <a:spcPts val="0"/>
              </a:spcAft>
              <a:buNone/>
            </a:pPr>
            <a:endParaRPr lang="en-US" sz="3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38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3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3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3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3000" dirty="0">
                <a:latin typeface="Arial"/>
                <a:cs typeface="Arial"/>
              </a:rPr>
              <a:t>For additional information or guidance, contact your safety office.</a:t>
            </a:r>
            <a:endParaRPr lang="en-US" dirty="0">
              <a:latin typeface="Arial"/>
              <a:cs typeface="Arial"/>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B6E0F6-EEA5-492A-B598-6BF63206FD2E}">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D68A1706-1ECF-4474-B270-B9ED768C75F5}">
  <ds:schemaRefs>
    <ds:schemaRef ds:uri="http://schemas.microsoft.com/sharepoint/v3/contenttype/forms"/>
  </ds:schemaRefs>
</ds:datastoreItem>
</file>

<file path=customXml/itemProps3.xml><?xml version="1.0" encoding="utf-8"?>
<ds:datastoreItem xmlns:ds="http://schemas.openxmlformats.org/officeDocument/2006/customXml" ds:itemID="{89EC5C3C-F13A-48E3-9DF8-C7CCB63CF4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398</TotalTime>
  <Words>107</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Safety Observations</vt:lpstr>
      <vt:lpstr>Safety Observations</vt:lpstr>
      <vt:lpstr>Safety Observations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39</cp:revision>
  <cp:lastPrinted>2016-03-28T13:50:09Z</cp:lastPrinted>
  <dcterms:created xsi:type="dcterms:W3CDTF">2014-08-01T15:55:50Z</dcterms:created>
  <dcterms:modified xsi:type="dcterms:W3CDTF">2022-11-16T13:55:47Z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