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3EB37-95F6-4B13-8FDC-303F736ABD85}" v="12" dt="2022-11-17T15:03:08.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DF3EB37-95F6-4B13-8FDC-303F736ABD85}"/>
    <pc:docChg chg="modSld">
      <pc:chgData name="Miller, Scott A - Buffalo, NY" userId="S::scott.a.miller3@usps.gov::cf64db98-5706-411e-803e-c2ed37421912" providerId="AD" clId="Web-{4DF3EB37-95F6-4B13-8FDC-303F736ABD85}" dt="2022-11-17T15:03:06.828" v="7" actId="20577"/>
      <pc:docMkLst>
        <pc:docMk/>
      </pc:docMkLst>
      <pc:sldChg chg="modSp">
        <pc:chgData name="Miller, Scott A - Buffalo, NY" userId="S::scott.a.miller3@usps.gov::cf64db98-5706-411e-803e-c2ed37421912" providerId="AD" clId="Web-{4DF3EB37-95F6-4B13-8FDC-303F736ABD85}" dt="2022-11-17T15:02:47.609" v="1" actId="20577"/>
        <pc:sldMkLst>
          <pc:docMk/>
          <pc:sldMk cId="3497351106" sldId="256"/>
        </pc:sldMkLst>
        <pc:spChg chg="mod">
          <ac:chgData name="Miller, Scott A - Buffalo, NY" userId="S::scott.a.miller3@usps.gov::cf64db98-5706-411e-803e-c2ed37421912" providerId="AD" clId="Web-{4DF3EB37-95F6-4B13-8FDC-303F736ABD85}" dt="2022-11-17T15:02:47.609"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DF3EB37-95F6-4B13-8FDC-303F736ABD85}" dt="2022-11-17T15:02:55.093" v="3" actId="20577"/>
        <pc:sldMkLst>
          <pc:docMk/>
          <pc:sldMk cId="3125533672" sldId="257"/>
        </pc:sldMkLst>
        <pc:spChg chg="mod">
          <ac:chgData name="Miller, Scott A - Buffalo, NY" userId="S::scott.a.miller3@usps.gov::cf64db98-5706-411e-803e-c2ed37421912" providerId="AD" clId="Web-{4DF3EB37-95F6-4B13-8FDC-303F736ABD85}" dt="2022-11-17T15:02:55.093"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4DF3EB37-95F6-4B13-8FDC-303F736ABD85}" dt="2022-11-17T15:03:06.828" v="7" actId="20577"/>
        <pc:sldMkLst>
          <pc:docMk/>
          <pc:sldMk cId="332399375" sldId="258"/>
        </pc:sldMkLst>
        <pc:spChg chg="mod">
          <ac:chgData name="Miller, Scott A - Buffalo, NY" userId="S::scott.a.miller3@usps.gov::cf64db98-5706-411e-803e-c2ed37421912" providerId="AD" clId="Web-{4DF3EB37-95F6-4B13-8FDC-303F736ABD85}" dt="2022-11-17T15:03:01.374" v="4" actId="20577"/>
          <ac:spMkLst>
            <pc:docMk/>
            <pc:sldMk cId="332399375" sldId="258"/>
            <ac:spMk id="2" creationId="{00000000-0000-0000-0000-000000000000}"/>
          </ac:spMkLst>
        </pc:spChg>
        <pc:spChg chg="mod">
          <ac:chgData name="Miller, Scott A - Buffalo, NY" userId="S::scott.a.miller3@usps.gov::cf64db98-5706-411e-803e-c2ed37421912" providerId="AD" clId="Web-{4DF3EB37-95F6-4B13-8FDC-303F736ABD85}" dt="2022-11-17T15:03:06.828"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Workplace Housekeeping</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Workplace Housekeeping</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Who’s your mama?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“Your mother doesn’t work here so please clean up after yourself.” Such is the message, or similar words, often seen on signs in employee lunchrooms or work areas. Help save the ink and paper. Following good housekeeping practices is about being clean, neat and considerate of others.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Workplace Housekeeping</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EF1FC5-5846-42F4-BC25-985BE1DEE25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513B2FC9-17DB-45E9-A47C-08B12AB269C5}">
  <ds:schemaRefs>
    <ds:schemaRef ds:uri="http://schemas.microsoft.com/sharepoint/v3/contenttype/forms"/>
  </ds:schemaRefs>
</ds:datastoreItem>
</file>

<file path=customXml/itemProps3.xml><?xml version="1.0" encoding="utf-8"?>
<ds:datastoreItem xmlns:ds="http://schemas.openxmlformats.org/officeDocument/2006/customXml" ds:itemID="{190D7F99-6577-4501-A895-8B518C1E06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227</TotalTime>
  <Words>24</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Workplace Housekeeping</vt:lpstr>
      <vt:lpstr>Workplace Housekeeping</vt:lpstr>
      <vt:lpstr>Workplace Housekeeping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26</cp:revision>
  <cp:lastPrinted>2016-03-28T13:50:09Z</cp:lastPrinted>
  <dcterms:created xsi:type="dcterms:W3CDTF">2014-08-01T15:55:50Z</dcterms:created>
  <dcterms:modified xsi:type="dcterms:W3CDTF">2022-11-17T15:03:11Z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