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158FBF-8E7C-4645-8FF4-AF9D5523E027}" v="9" dt="2022-11-17T15:04:14.4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4B158FBF-8E7C-4645-8FF4-AF9D5523E027}"/>
    <pc:docChg chg="modSld">
      <pc:chgData name="Miller, Scott A - Buffalo, NY" userId="S::scott.a.miller3@usps.gov::cf64db98-5706-411e-803e-c2ed37421912" providerId="AD" clId="Web-{4B158FBF-8E7C-4645-8FF4-AF9D5523E027}" dt="2022-11-17T15:04:11.645" v="6" actId="20577"/>
      <pc:docMkLst>
        <pc:docMk/>
      </pc:docMkLst>
      <pc:sldChg chg="modSp">
        <pc:chgData name="Miller, Scott A - Buffalo, NY" userId="S::scott.a.miller3@usps.gov::cf64db98-5706-411e-803e-c2ed37421912" providerId="AD" clId="Web-{4B158FBF-8E7C-4645-8FF4-AF9D5523E027}" dt="2022-11-17T15:03:25.457" v="1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4B158FBF-8E7C-4645-8FF4-AF9D5523E027}" dt="2022-11-17T15:03:25.457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4B158FBF-8E7C-4645-8FF4-AF9D5523E027}" dt="2022-11-17T15:04:08.254" v="4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4B158FBF-8E7C-4645-8FF4-AF9D5523E027}" dt="2022-11-17T15:04:08.254" v="4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4B158FBF-8E7C-4645-8FF4-AF9D5523E027}" dt="2022-11-17T15:04:11.645" v="6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4B158FBF-8E7C-4645-8FF4-AF9D5523E027}" dt="2022-11-17T15:04:11.645" v="6" actId="20577"/>
          <ac:spMkLst>
            <pc:docMk/>
            <pc:sldMk cId="332399375" sldId="258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  <a:cs typeface="Arial"/>
              </a:rPr>
              <a:t>Reducing Stress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Reducing Stress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It’s all about balance.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reasonable amount of stress is not necessarily a bad thing. But too much stress can be unhealthy. How do you know when your cup is overflowing? Short-term effects include excessive sweating, cold hands and feet, tension and upset stomach. Long-term effects include allergies, headaches, ulcers, high blood pressure and heart problems.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Reducing Stress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Psychological or behavior effects include moodiness, depression, inability to concentrate and use of drugs or alcohol.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Mentally healthy employees are more productive.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For additional information or guidance, contact your safety office.</a:t>
            </a: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815832-7451-437B-A67D-6046E3AF2A0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2.xml><?xml version="1.0" encoding="utf-8"?>
<ds:datastoreItem xmlns:ds="http://schemas.openxmlformats.org/officeDocument/2006/customXml" ds:itemID="{13C2D509-680A-4AF3-AE6C-B59D80F5B3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64C294-D827-46B2-AF35-6CB31190DA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113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Reducing Stress</vt:lpstr>
      <vt:lpstr>Reducing Stress</vt:lpstr>
      <vt:lpstr>Reducing Stress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29</cp:revision>
  <cp:lastPrinted>2016-03-28T13:50:09Z</cp:lastPrinted>
  <dcterms:created xsi:type="dcterms:W3CDTF">2014-08-01T15:55:50Z</dcterms:created>
  <dcterms:modified xsi:type="dcterms:W3CDTF">2022-11-17T15:04:21Z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