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62" r:id="rId7"/>
    <p:sldId id="263" r:id="rId8"/>
    <p:sldId id="264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99E1E3-C15C-4E4F-81FC-1DAB3652C716}" v="2" dt="2022-11-17T17:46:32.945"/>
    <p1510:client id="{491F2BBC-9F73-4F6E-AC5A-2F032810E8AC}" v="47" dt="2022-11-07T20:14:06.857"/>
    <p1510:client id="{647B9951-EE01-49FE-AECE-51E7C299829E}" v="19" dt="2022-11-07T20:20:51.1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59" autoAdjust="0"/>
  </p:normalViewPr>
  <p:slideViewPr>
    <p:cSldViewPr snapToGrid="0" snapToObjects="1">
      <p:cViewPr>
        <p:scale>
          <a:sx n="99" d="100"/>
          <a:sy n="99" d="100"/>
        </p:scale>
        <p:origin x="-197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ler, Scott A - Buffalo, NY" userId="S::scott.a.miller3@usps.gov::cf64db98-5706-411e-803e-c2ed37421912" providerId="AD" clId="Web-{647B9951-EE01-49FE-AECE-51E7C299829E}"/>
    <pc:docChg chg="modSld">
      <pc:chgData name="Miller, Scott A - Buffalo, NY" userId="S::scott.a.miller3@usps.gov::cf64db98-5706-411e-803e-c2ed37421912" providerId="AD" clId="Web-{647B9951-EE01-49FE-AECE-51E7C299829E}" dt="2022-11-07T20:20:51.192" v="18" actId="20577"/>
      <pc:docMkLst>
        <pc:docMk/>
      </pc:docMkLst>
      <pc:sldChg chg="modSp">
        <pc:chgData name="Miller, Scott A - Buffalo, NY" userId="S::scott.a.miller3@usps.gov::cf64db98-5706-411e-803e-c2ed37421912" providerId="AD" clId="Web-{647B9951-EE01-49FE-AECE-51E7C299829E}" dt="2022-11-07T20:20:51.192" v="18" actId="20577"/>
        <pc:sldMkLst>
          <pc:docMk/>
          <pc:sldMk cId="619899085" sldId="263"/>
        </pc:sldMkLst>
        <pc:spChg chg="mod">
          <ac:chgData name="Miller, Scott A - Buffalo, NY" userId="S::scott.a.miller3@usps.gov::cf64db98-5706-411e-803e-c2ed37421912" providerId="AD" clId="Web-{647B9951-EE01-49FE-AECE-51E7C299829E}" dt="2022-11-07T20:20:51.192" v="18" actId="20577"/>
          <ac:spMkLst>
            <pc:docMk/>
            <pc:sldMk cId="619899085" sldId="263"/>
            <ac:spMk id="3" creationId="{00000000-0000-0000-0000-000000000000}"/>
          </ac:spMkLst>
        </pc:spChg>
      </pc:sldChg>
    </pc:docChg>
  </pc:docChgLst>
  <pc:docChgLst>
    <pc:chgData name="Miller, Scott A - Buffalo, NY" userId="S::scott.a.miller3@usps.gov::cf64db98-5706-411e-803e-c2ed37421912" providerId="AD" clId="Web-{1F99E1E3-C15C-4E4F-81FC-1DAB3652C716}"/>
    <pc:docChg chg="modSld">
      <pc:chgData name="Miller, Scott A - Buffalo, NY" userId="S::scott.a.miller3@usps.gov::cf64db98-5706-411e-803e-c2ed37421912" providerId="AD" clId="Web-{1F99E1E3-C15C-4E4F-81FC-1DAB3652C716}" dt="2022-11-17T17:46:32.945" v="1" actId="20577"/>
      <pc:docMkLst>
        <pc:docMk/>
      </pc:docMkLst>
      <pc:sldChg chg="modSp">
        <pc:chgData name="Miller, Scott A - Buffalo, NY" userId="S::scott.a.miller3@usps.gov::cf64db98-5706-411e-803e-c2ed37421912" providerId="AD" clId="Web-{1F99E1E3-C15C-4E4F-81FC-1DAB3652C716}" dt="2022-11-17T17:46:32.945" v="1" actId="20577"/>
        <pc:sldMkLst>
          <pc:docMk/>
          <pc:sldMk cId="2133515394" sldId="264"/>
        </pc:sldMkLst>
        <pc:spChg chg="mod">
          <ac:chgData name="Miller, Scott A - Buffalo, NY" userId="S::scott.a.miller3@usps.gov::cf64db98-5706-411e-803e-c2ed37421912" providerId="AD" clId="Web-{1F99E1E3-C15C-4E4F-81FC-1DAB3652C716}" dt="2022-11-17T17:46:32.945" v="1" actId="20577"/>
          <ac:spMkLst>
            <pc:docMk/>
            <pc:sldMk cId="2133515394" sldId="264"/>
            <ac:spMk id="3" creationId="{00000000-0000-0000-0000-000000000000}"/>
          </ac:spMkLst>
        </pc:spChg>
      </pc:sldChg>
    </pc:docChg>
  </pc:docChgLst>
  <pc:docChgLst>
    <pc:chgData name="Miller, Scott A - Buffalo, NY" userId="S::scott.a.miller3@usps.gov::cf64db98-5706-411e-803e-c2ed37421912" providerId="AD" clId="Web-{491F2BBC-9F73-4F6E-AC5A-2F032810E8AC}"/>
    <pc:docChg chg="modSld">
      <pc:chgData name="Miller, Scott A - Buffalo, NY" userId="S::scott.a.miller3@usps.gov::cf64db98-5706-411e-803e-c2ed37421912" providerId="AD" clId="Web-{491F2BBC-9F73-4F6E-AC5A-2F032810E8AC}" dt="2022-11-07T20:14:06.857" v="45" actId="20577"/>
      <pc:docMkLst>
        <pc:docMk/>
      </pc:docMkLst>
      <pc:sldChg chg="modSp">
        <pc:chgData name="Miller, Scott A - Buffalo, NY" userId="S::scott.a.miller3@usps.gov::cf64db98-5706-411e-803e-c2ed37421912" providerId="AD" clId="Web-{491F2BBC-9F73-4F6E-AC5A-2F032810E8AC}" dt="2022-11-07T20:10:27.338" v="5" actId="20577"/>
        <pc:sldMkLst>
          <pc:docMk/>
          <pc:sldMk cId="3497351106" sldId="256"/>
        </pc:sldMkLst>
        <pc:spChg chg="mod">
          <ac:chgData name="Miller, Scott A - Buffalo, NY" userId="S::scott.a.miller3@usps.gov::cf64db98-5706-411e-803e-c2ed37421912" providerId="AD" clId="Web-{491F2BBC-9F73-4F6E-AC5A-2F032810E8AC}" dt="2022-11-07T20:10:27.338" v="5" actId="20577"/>
          <ac:spMkLst>
            <pc:docMk/>
            <pc:sldMk cId="3497351106" sldId="256"/>
            <ac:spMk id="2" creationId="{00000000-0000-0000-0000-000000000000}"/>
          </ac:spMkLst>
        </pc:spChg>
      </pc:sldChg>
      <pc:sldChg chg="modSp">
        <pc:chgData name="Miller, Scott A - Buffalo, NY" userId="S::scott.a.miller3@usps.gov::cf64db98-5706-411e-803e-c2ed37421912" providerId="AD" clId="Web-{491F2BBC-9F73-4F6E-AC5A-2F032810E8AC}" dt="2022-11-07T20:11:13.464" v="13" actId="20577"/>
        <pc:sldMkLst>
          <pc:docMk/>
          <pc:sldMk cId="3125533672" sldId="257"/>
        </pc:sldMkLst>
        <pc:spChg chg="mod">
          <ac:chgData name="Miller, Scott A - Buffalo, NY" userId="S::scott.a.miller3@usps.gov::cf64db98-5706-411e-803e-c2ed37421912" providerId="AD" clId="Web-{491F2BBC-9F73-4F6E-AC5A-2F032810E8AC}" dt="2022-11-07T20:10:49.682" v="10" actId="20577"/>
          <ac:spMkLst>
            <pc:docMk/>
            <pc:sldMk cId="3125533672" sldId="257"/>
            <ac:spMk id="2" creationId="{00000000-0000-0000-0000-000000000000}"/>
          </ac:spMkLst>
        </pc:spChg>
        <pc:spChg chg="mod">
          <ac:chgData name="Miller, Scott A - Buffalo, NY" userId="S::scott.a.miller3@usps.gov::cf64db98-5706-411e-803e-c2ed37421912" providerId="AD" clId="Web-{491F2BBC-9F73-4F6E-AC5A-2F032810E8AC}" dt="2022-11-07T20:11:13.464" v="13" actId="20577"/>
          <ac:spMkLst>
            <pc:docMk/>
            <pc:sldMk cId="3125533672" sldId="257"/>
            <ac:spMk id="3" creationId="{00000000-0000-0000-0000-000000000000}"/>
          </ac:spMkLst>
        </pc:spChg>
      </pc:sldChg>
      <pc:sldChg chg="modSp">
        <pc:chgData name="Miller, Scott A - Buffalo, NY" userId="S::scott.a.miller3@usps.gov::cf64db98-5706-411e-803e-c2ed37421912" providerId="AD" clId="Web-{491F2BBC-9F73-4F6E-AC5A-2F032810E8AC}" dt="2022-11-07T20:12:18.074" v="25" actId="20577"/>
        <pc:sldMkLst>
          <pc:docMk/>
          <pc:sldMk cId="3296226152" sldId="262"/>
        </pc:sldMkLst>
        <pc:spChg chg="mod">
          <ac:chgData name="Miller, Scott A - Buffalo, NY" userId="S::scott.a.miller3@usps.gov::cf64db98-5706-411e-803e-c2ed37421912" providerId="AD" clId="Web-{491F2BBC-9F73-4F6E-AC5A-2F032810E8AC}" dt="2022-11-07T20:11:56.715" v="21" actId="20577"/>
          <ac:spMkLst>
            <pc:docMk/>
            <pc:sldMk cId="3296226152" sldId="262"/>
            <ac:spMk id="2" creationId="{00000000-0000-0000-0000-000000000000}"/>
          </ac:spMkLst>
        </pc:spChg>
        <pc:spChg chg="mod">
          <ac:chgData name="Miller, Scott A - Buffalo, NY" userId="S::scott.a.miller3@usps.gov::cf64db98-5706-411e-803e-c2ed37421912" providerId="AD" clId="Web-{491F2BBC-9F73-4F6E-AC5A-2F032810E8AC}" dt="2022-11-07T20:12:18.074" v="25" actId="20577"/>
          <ac:spMkLst>
            <pc:docMk/>
            <pc:sldMk cId="3296226152" sldId="262"/>
            <ac:spMk id="3" creationId="{00000000-0000-0000-0000-000000000000}"/>
          </ac:spMkLst>
        </pc:spChg>
      </pc:sldChg>
      <pc:sldChg chg="modSp">
        <pc:chgData name="Miller, Scott A - Buffalo, NY" userId="S::scott.a.miller3@usps.gov::cf64db98-5706-411e-803e-c2ed37421912" providerId="AD" clId="Web-{491F2BBC-9F73-4F6E-AC5A-2F032810E8AC}" dt="2022-11-07T20:13:45.701" v="37" actId="20577"/>
        <pc:sldMkLst>
          <pc:docMk/>
          <pc:sldMk cId="619899085" sldId="263"/>
        </pc:sldMkLst>
        <pc:spChg chg="mod">
          <ac:chgData name="Miller, Scott A - Buffalo, NY" userId="S::scott.a.miller3@usps.gov::cf64db98-5706-411e-803e-c2ed37421912" providerId="AD" clId="Web-{491F2BBC-9F73-4F6E-AC5A-2F032810E8AC}" dt="2022-11-07T20:13:09.247" v="32" actId="20577"/>
          <ac:spMkLst>
            <pc:docMk/>
            <pc:sldMk cId="619899085" sldId="263"/>
            <ac:spMk id="2" creationId="{00000000-0000-0000-0000-000000000000}"/>
          </ac:spMkLst>
        </pc:spChg>
        <pc:spChg chg="mod">
          <ac:chgData name="Miller, Scott A - Buffalo, NY" userId="S::scott.a.miller3@usps.gov::cf64db98-5706-411e-803e-c2ed37421912" providerId="AD" clId="Web-{491F2BBC-9F73-4F6E-AC5A-2F032810E8AC}" dt="2022-11-07T20:13:45.701" v="37" actId="20577"/>
          <ac:spMkLst>
            <pc:docMk/>
            <pc:sldMk cId="619899085" sldId="263"/>
            <ac:spMk id="3" creationId="{00000000-0000-0000-0000-000000000000}"/>
          </ac:spMkLst>
        </pc:spChg>
      </pc:sldChg>
      <pc:sldChg chg="modSp">
        <pc:chgData name="Miller, Scott A - Buffalo, NY" userId="S::scott.a.miller3@usps.gov::cf64db98-5706-411e-803e-c2ed37421912" providerId="AD" clId="Web-{491F2BBC-9F73-4F6E-AC5A-2F032810E8AC}" dt="2022-11-07T20:14:06.857" v="45" actId="20577"/>
        <pc:sldMkLst>
          <pc:docMk/>
          <pc:sldMk cId="2133515394" sldId="264"/>
        </pc:sldMkLst>
        <pc:spChg chg="mod">
          <ac:chgData name="Miller, Scott A - Buffalo, NY" userId="S::scott.a.miller3@usps.gov::cf64db98-5706-411e-803e-c2ed37421912" providerId="AD" clId="Web-{491F2BBC-9F73-4F6E-AC5A-2F032810E8AC}" dt="2022-11-07T20:14:01.279" v="44" actId="20577"/>
          <ac:spMkLst>
            <pc:docMk/>
            <pc:sldMk cId="2133515394" sldId="264"/>
            <ac:spMk id="2" creationId="{00000000-0000-0000-0000-000000000000}"/>
          </ac:spMkLst>
        </pc:spChg>
        <pc:spChg chg="mod">
          <ac:chgData name="Miller, Scott A - Buffalo, NY" userId="S::scott.a.miller3@usps.gov::cf64db98-5706-411e-803e-c2ed37421912" providerId="AD" clId="Web-{491F2BBC-9F73-4F6E-AC5A-2F032810E8AC}" dt="2022-11-07T20:14:06.857" v="45" actId="20577"/>
          <ac:spMkLst>
            <pc:docMk/>
            <pc:sldMk cId="2133515394" sldId="264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79" y="4562375"/>
            <a:ext cx="8816741" cy="1321360"/>
          </a:xfrm>
        </p:spPr>
        <p:txBody>
          <a:bodyPr>
            <a:noAutofit/>
          </a:bodyPr>
          <a:lstStyle/>
          <a:p>
            <a:pPr algn="ctr"/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/>
              </a:rPr>
              <a:t>Stay Safe While Traveling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325386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Arial"/>
              </a:rPr>
              <a:t>Stay Safe While Traveling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545" y="652647"/>
            <a:ext cx="7420353" cy="443724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Arial"/>
              </a:rPr>
              <a:t>Don’t leave home without them.</a:t>
            </a:r>
            <a:endParaRPr lang="en-US" sz="2400">
              <a:latin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/>
              </a:rPr>
              <a:t>We’re talking about common-sense precautions when you travel.</a:t>
            </a:r>
            <a:endParaRPr lang="en-US" sz="2400">
              <a:latin typeface="Arial"/>
            </a:endParaRPr>
          </a:p>
          <a:p>
            <a:pPr marL="0" indent="0">
              <a:buNone/>
            </a:pPr>
            <a:r>
              <a:rPr lang="en-US" sz="2400" dirty="0">
                <a:latin typeface="Arial"/>
              </a:rPr>
              <a:t>Here are some tips to keep you, your belongings and your money safe during travel.</a:t>
            </a:r>
            <a:endParaRPr lang="en-US" sz="2400">
              <a:latin typeface="Arial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/>
              </a:rPr>
              <a:t>Don’t look like a tourist. Learn your route ahead of time. Step into a business for directions instead of asking a stranger on the street.</a:t>
            </a:r>
          </a:p>
          <a:p>
            <a:pPr marL="0" lvl="0" indent="0">
              <a:buNone/>
            </a:pP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229133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Arial"/>
              </a:rPr>
              <a:t>Stay Safe While Traveling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545" y="546768"/>
            <a:ext cx="7420353" cy="443724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/>
              </a:rPr>
              <a:t>If you’re traveling alone, don’t advertise that fact. Stick with groups whenever possible and keep information-sharing with chatty cab drivers and strangers to a minimum.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/>
              </a:rPr>
              <a:t>Always have a lock for your luggage and use room safes to secure items. 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/>
              </a:rPr>
              <a:t>Don’t advertise where you keep your money. Keep purses close to your body or under your clothing or jacket. Make sure your wallet is secure in your pocket and have a copy of your credit card numbers and the telephone numbers you need to cancel them. </a:t>
            </a:r>
          </a:p>
          <a:p>
            <a:pPr marL="0" lvl="0" indent="0">
              <a:buNone/>
            </a:pP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6226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229133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Arial"/>
              </a:rPr>
              <a:t>Stay Safe While Traveling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545" y="916403"/>
            <a:ext cx="7420353" cy="443724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/>
              </a:rPr>
              <a:t>Don’t wear flashy jewelry or expensive clothing.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>
                <a:latin typeface="Arial"/>
              </a:rPr>
              <a:t>Never open your hotel door without looking to see who’s knocking.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/>
              </a:rPr>
              <a:t>Place a copy of your passport and travel documents in your carry-on luggage, in case you lose the original documents. 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/>
              </a:rPr>
              <a:t>Make sure family or friends know your itinerary.</a:t>
            </a:r>
          </a:p>
          <a:p>
            <a:pPr marL="0" lv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9899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563144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Arial"/>
              </a:rPr>
              <a:t>Stay Safe While Traveling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545" y="1077159"/>
            <a:ext cx="7420353" cy="443724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/>
              </a:rPr>
              <a:t>Pay attention. Don't allow yourself to be too preoccupied by that meeting you're attending or tourist site you're visiting to be safe.</a:t>
            </a:r>
          </a:p>
          <a:p>
            <a:pPr marL="0" indent="0">
              <a:buNone/>
            </a:pPr>
            <a:endParaRPr lang="en-US" sz="2400" dirty="0">
              <a:latin typeface="Arial"/>
            </a:endParaRPr>
          </a:p>
          <a:p>
            <a:pPr marL="0" indent="0">
              <a:buNone/>
            </a:pPr>
            <a:r>
              <a:rPr lang="en-US" sz="2400" dirty="0">
                <a:latin typeface="Arial"/>
              </a:rPr>
              <a:t>And that’s smart safety!</a:t>
            </a:r>
            <a:endParaRPr lang="en-US" dirty="0"/>
          </a:p>
          <a:p>
            <a:pPr marL="0" indent="0">
              <a:buNone/>
            </a:pPr>
            <a:endParaRPr lang="en-US" sz="2400" dirty="0">
              <a:latin typeface="Arial"/>
              <a:cs typeface="Helvetica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Arial"/>
              </a:rPr>
              <a:t>For additional information or guidance, contact your safety office.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lvl="0" indent="0">
              <a:buNone/>
            </a:pP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3515394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67238FE1C49441A84EB10276AB39F1" ma:contentTypeVersion="16" ma:contentTypeDescription="Create a new document." ma:contentTypeScope="" ma:versionID="b32485798791d6ffa934353368664ef4">
  <xsd:schema xmlns:xsd="http://www.w3.org/2001/XMLSchema" xmlns:xs="http://www.w3.org/2001/XMLSchema" xmlns:p="http://schemas.microsoft.com/office/2006/metadata/properties" xmlns:ns1="http://schemas.microsoft.com/sharepoint/v3" xmlns:ns2="57d24744-6575-40bb-88d4-0a3cd153c139" xmlns:ns3="dc2526d9-1c0b-45ed-b3d4-9d2ceccde7b4" targetNamespace="http://schemas.microsoft.com/office/2006/metadata/properties" ma:root="true" ma:fieldsID="04483c9e802dcbdffdd200c981ac4b61" ns1:_="" ns2:_="" ns3:_="">
    <xsd:import namespace="http://schemas.microsoft.com/sharepoint/v3"/>
    <xsd:import namespace="57d24744-6575-40bb-88d4-0a3cd153c139"/>
    <xsd:import namespace="dc2526d9-1c0b-45ed-b3d4-9d2ceccde7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d24744-6575-40bb-88d4-0a3cd153c1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46b2910-02c8-4a71-be9c-50caa9ab8a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2526d9-1c0b-45ed-b3d4-9d2ceccde7b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c173326-6b7a-41fa-8671-fe7422ede48b}" ma:internalName="TaxCatchAll" ma:showField="CatchAllData" ma:web="dc2526d9-1c0b-45ed-b3d4-9d2ceccde7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57d24744-6575-40bb-88d4-0a3cd153c139">
      <Terms xmlns="http://schemas.microsoft.com/office/infopath/2007/PartnerControls"/>
    </lcf76f155ced4ddcb4097134ff3c332f>
    <TaxCatchAll xmlns="dc2526d9-1c0b-45ed-b3d4-9d2ceccde7b4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4830D76-6E76-4B12-B5F8-5EA7645A01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CB1221-F1B2-4980-B256-1891460AE4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7d24744-6575-40bb-88d4-0a3cd153c139"/>
    <ds:schemaRef ds:uri="dc2526d9-1c0b-45ed-b3d4-9d2ceccde7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B6ABA29-603E-41FC-9E0B-26CD5234F52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57d24744-6575-40bb-88d4-0a3cd153c139"/>
    <ds:schemaRef ds:uri="dc2526d9-1c0b-45ed-b3d4-9d2ceccde7b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</TotalTime>
  <Words>263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YSBM_Template</vt:lpstr>
      <vt:lpstr> Stay Safe While Traveling         </vt:lpstr>
      <vt:lpstr>Stay Safe While Traveling</vt:lpstr>
      <vt:lpstr>Stay Safe While Traveling</vt:lpstr>
      <vt:lpstr>Stay Safe While Traveling</vt:lpstr>
      <vt:lpstr>Stay Safe While Traveling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Bradley, Donna S - Washington, DC</cp:lastModifiedBy>
  <cp:revision>80</cp:revision>
  <cp:lastPrinted>2017-01-25T15:07:41Z</cp:lastPrinted>
  <dcterms:created xsi:type="dcterms:W3CDTF">2014-08-01T15:55:50Z</dcterms:created>
  <dcterms:modified xsi:type="dcterms:W3CDTF">2022-11-17T17:46:36Z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0x0101008967238FE1C49441A84EB10276AB39F1</vt:lpwstr>
  </property>
  <property fmtid="{D5CDD505-2E9C-101B-9397-08002B2CF9AE}" pid="3" name="MediaServiceImageTags">
    <vt:lpwstr/>
  </property>
</Properties>
</file>