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9" r:id="rId7"/>
    <p:sldId id="260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282AD2-48BD-4C52-94B3-C2921EA46808}" v="25" dt="2022-11-07T19:57:24.868"/>
    <p1510:client id="{F2F2B924-431E-4DFE-867D-89666422606A}" v="3" dt="2022-11-07T20:02:04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59" autoAdjust="0"/>
  </p:normalViewPr>
  <p:slideViewPr>
    <p:cSldViewPr snapToGrid="0" snapToObjects="1">
      <p:cViewPr>
        <p:scale>
          <a:sx n="99" d="100"/>
          <a:sy n="99" d="100"/>
        </p:scale>
        <p:origin x="-2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S::scott.a.miller3@usps.gov::cf64db98-5706-411e-803e-c2ed37421912" providerId="AD" clId="Web-{26282AD2-48BD-4C52-94B3-C2921EA46808}"/>
    <pc:docChg chg="modSld">
      <pc:chgData name="Miller, Scott A - Buffalo, NY" userId="S::scott.a.miller3@usps.gov::cf64db98-5706-411e-803e-c2ed37421912" providerId="AD" clId="Web-{26282AD2-48BD-4C52-94B3-C2921EA46808}" dt="2022-11-07T19:57:24.868" v="23" actId="20577"/>
      <pc:docMkLst>
        <pc:docMk/>
      </pc:docMkLst>
      <pc:sldChg chg="modSp">
        <pc:chgData name="Miller, Scott A - Buffalo, NY" userId="S::scott.a.miller3@usps.gov::cf64db98-5706-411e-803e-c2ed37421912" providerId="AD" clId="Web-{26282AD2-48BD-4C52-94B3-C2921EA46808}" dt="2022-11-07T19:52:47.459" v="2" actId="20577"/>
        <pc:sldMkLst>
          <pc:docMk/>
          <pc:sldMk cId="3497351106" sldId="256"/>
        </pc:sldMkLst>
        <pc:spChg chg="mod">
          <ac:chgData name="Miller, Scott A - Buffalo, NY" userId="S::scott.a.miller3@usps.gov::cf64db98-5706-411e-803e-c2ed37421912" providerId="AD" clId="Web-{26282AD2-48BD-4C52-94B3-C2921EA46808}" dt="2022-11-07T19:52:47.459" v="2" actId="20577"/>
          <ac:spMkLst>
            <pc:docMk/>
            <pc:sldMk cId="3497351106" sldId="256"/>
            <ac:spMk id="2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26282AD2-48BD-4C52-94B3-C2921EA46808}" dt="2022-11-07T19:57:01.727" v="18" actId="20577"/>
        <pc:sldMkLst>
          <pc:docMk/>
          <pc:sldMk cId="3125533672" sldId="257"/>
        </pc:sldMkLst>
        <pc:spChg chg="mod">
          <ac:chgData name="Miller, Scott A - Buffalo, NY" userId="S::scott.a.miller3@usps.gov::cf64db98-5706-411e-803e-c2ed37421912" providerId="AD" clId="Web-{26282AD2-48BD-4C52-94B3-C2921EA46808}" dt="2022-11-07T19:55:14.445" v="12" actId="20577"/>
          <ac:spMkLst>
            <pc:docMk/>
            <pc:sldMk cId="3125533672" sldId="257"/>
            <ac:spMk id="2" creationId="{00000000-0000-0000-0000-000000000000}"/>
          </ac:spMkLst>
        </pc:spChg>
        <pc:spChg chg="mod">
          <ac:chgData name="Miller, Scott A - Buffalo, NY" userId="S::scott.a.miller3@usps.gov::cf64db98-5706-411e-803e-c2ed37421912" providerId="AD" clId="Web-{26282AD2-48BD-4C52-94B3-C2921EA46808}" dt="2022-11-07T19:57:01.727" v="18" actId="20577"/>
          <ac:spMkLst>
            <pc:docMk/>
            <pc:sldMk cId="3125533672" sldId="257"/>
            <ac:spMk id="3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26282AD2-48BD-4C52-94B3-C2921EA46808}" dt="2022-11-07T19:57:19.118" v="22" actId="20577"/>
        <pc:sldMkLst>
          <pc:docMk/>
          <pc:sldMk cId="1450286696" sldId="259"/>
        </pc:sldMkLst>
        <pc:spChg chg="mod">
          <ac:chgData name="Miller, Scott A - Buffalo, NY" userId="S::scott.a.miller3@usps.gov::cf64db98-5706-411e-803e-c2ed37421912" providerId="AD" clId="Web-{26282AD2-48BD-4C52-94B3-C2921EA46808}" dt="2022-11-07T19:54:58.726" v="10" actId="20577"/>
          <ac:spMkLst>
            <pc:docMk/>
            <pc:sldMk cId="1450286696" sldId="259"/>
            <ac:spMk id="2" creationId="{00000000-0000-0000-0000-000000000000}"/>
          </ac:spMkLst>
        </pc:spChg>
        <pc:spChg chg="mod">
          <ac:chgData name="Miller, Scott A - Buffalo, NY" userId="S::scott.a.miller3@usps.gov::cf64db98-5706-411e-803e-c2ed37421912" providerId="AD" clId="Web-{26282AD2-48BD-4C52-94B3-C2921EA46808}" dt="2022-11-07T19:57:19.118" v="22" actId="20577"/>
          <ac:spMkLst>
            <pc:docMk/>
            <pc:sldMk cId="1450286696" sldId="259"/>
            <ac:spMk id="3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26282AD2-48BD-4C52-94B3-C2921EA46808}" dt="2022-11-07T19:57:24.868" v="23" actId="20577"/>
        <pc:sldMkLst>
          <pc:docMk/>
          <pc:sldMk cId="2366136367" sldId="260"/>
        </pc:sldMkLst>
        <pc:spChg chg="mod">
          <ac:chgData name="Miller, Scott A - Buffalo, NY" userId="S::scott.a.miller3@usps.gov::cf64db98-5706-411e-803e-c2ed37421912" providerId="AD" clId="Web-{26282AD2-48BD-4C52-94B3-C2921EA46808}" dt="2022-11-07T19:54:44.148" v="8" actId="20577"/>
          <ac:spMkLst>
            <pc:docMk/>
            <pc:sldMk cId="2366136367" sldId="260"/>
            <ac:spMk id="2" creationId="{00000000-0000-0000-0000-000000000000}"/>
          </ac:spMkLst>
        </pc:spChg>
        <pc:spChg chg="mod">
          <ac:chgData name="Miller, Scott A - Buffalo, NY" userId="S::scott.a.miller3@usps.gov::cf64db98-5706-411e-803e-c2ed37421912" providerId="AD" clId="Web-{26282AD2-48BD-4C52-94B3-C2921EA46808}" dt="2022-11-07T19:57:24.868" v="23" actId="20577"/>
          <ac:spMkLst>
            <pc:docMk/>
            <pc:sldMk cId="2366136367" sldId="260"/>
            <ac:spMk id="3" creationId="{00000000-0000-0000-0000-000000000000}"/>
          </ac:spMkLst>
        </pc:spChg>
      </pc:sldChg>
    </pc:docChg>
  </pc:docChgLst>
  <pc:docChgLst>
    <pc:chgData name="Miller, Scott A - Buffalo, NY" userId="S::scott.a.miller3@usps.gov::cf64db98-5706-411e-803e-c2ed37421912" providerId="AD" clId="Web-{F2F2B924-431E-4DFE-867D-89666422606A}"/>
    <pc:docChg chg="modSld">
      <pc:chgData name="Miller, Scott A - Buffalo, NY" userId="S::scott.a.miller3@usps.gov::cf64db98-5706-411e-803e-c2ed37421912" providerId="AD" clId="Web-{F2F2B924-431E-4DFE-867D-89666422606A}" dt="2022-11-07T20:02:01.654" v="1" actId="20577"/>
      <pc:docMkLst>
        <pc:docMk/>
      </pc:docMkLst>
      <pc:sldChg chg="modSp">
        <pc:chgData name="Miller, Scott A - Buffalo, NY" userId="S::scott.a.miller3@usps.gov::cf64db98-5706-411e-803e-c2ed37421912" providerId="AD" clId="Web-{F2F2B924-431E-4DFE-867D-89666422606A}" dt="2022-11-07T20:02:01.654" v="1" actId="20577"/>
        <pc:sldMkLst>
          <pc:docMk/>
          <pc:sldMk cId="3125533672" sldId="257"/>
        </pc:sldMkLst>
        <pc:spChg chg="mod">
          <ac:chgData name="Miller, Scott A - Buffalo, NY" userId="S::scott.a.miller3@usps.gov::cf64db98-5706-411e-803e-c2ed37421912" providerId="AD" clId="Web-{F2F2B924-431E-4DFE-867D-89666422606A}" dt="2022-11-07T20:02:01.654" v="1" actId="20577"/>
          <ac:spMkLst>
            <pc:docMk/>
            <pc:sldMk cId="3125533672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67445-6E9A-4BD2-9532-528F61EEBFBC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B0777-8FF3-45D3-B88B-487BBDDD6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36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B0777-8FF3-45D3-B88B-487BBDDD6D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93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/>
              </a:rPr>
              <a:t>Powered Industrial Truck </a:t>
            </a:r>
            <a:br>
              <a:rPr lang="en-US" sz="4400" dirty="0">
                <a:latin typeface="Arial"/>
              </a:rPr>
            </a:br>
            <a:r>
              <a:rPr lang="en-US" sz="4400" dirty="0">
                <a:latin typeface="Arial"/>
              </a:rPr>
              <a:t>(PIT) Safety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/>
              </a:rPr>
              <a:t>Powered Industrial Truck (PIT)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162786"/>
            <a:ext cx="7420353" cy="44372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/>
              </a:rPr>
              <a:t>Avoid the pain.</a:t>
            </a:r>
            <a:endParaRPr lang="en-US" sz="2400">
              <a:latin typeface="Arial"/>
              <a:cs typeface="Helvetica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/>
              </a:rPr>
              <a:t>Pallet jacks come in handy for moving mail containers.  However, improper use of pallet jacks can lead to injury, including back or shoulder strains and falls.  </a:t>
            </a:r>
            <a:endParaRPr lang="en-US" sz="2400">
              <a:latin typeface="Arial"/>
            </a:endParaRPr>
          </a:p>
          <a:p>
            <a:pPr marL="0" indent="0">
              <a:buNone/>
            </a:pPr>
            <a:r>
              <a:rPr lang="en-US" sz="2400" dirty="0">
                <a:latin typeface="Arial"/>
              </a:rPr>
              <a:t>Here are some tips on how to use them safely.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Center the forks evenly under the load and make sure the load is stable.</a:t>
            </a:r>
            <a:endParaRPr lang="en-US" sz="2400">
              <a:latin typeface="Arial"/>
            </a:endParaRPr>
          </a:p>
          <a:p>
            <a:pPr marL="0" lvl="0" indent="0"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/>
              </a:rPr>
              <a:t>Powered Industrial Truck (PIT)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72151"/>
            <a:ext cx="7420353" cy="44372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Park the pallet truck out of traffic areas in a safe, level place.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Make sure the forks of parked pallet jacks don’t stick out into an aisle where someone could trip.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Hand pallet jacks don’t have brakes so operate at a controllable speed. 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If a pallet jack becomes stuck while you’re using it, try to identify the obstruction and remove it. Work the jack from side to side to free it.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8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/>
              </a:rPr>
              <a:t>Powered Industrial Truck (PIT)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222409"/>
            <a:ext cx="7420353" cy="44372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Trying to “muscle” pallet jacks could cause you to lose balance, traction or grip, resulting in back and shoulder strains or falls. Jerking the handle increases the risk of injury.</a:t>
            </a:r>
          </a:p>
          <a:p>
            <a:pPr marL="0" indent="0">
              <a:buNone/>
            </a:pPr>
            <a:br>
              <a:rPr lang="en-US" sz="2400" dirty="0">
                <a:latin typeface="Arial"/>
                <a:cs typeface="Helvetica" panose="020B0604020202020204" pitchFamily="34" charset="0"/>
              </a:rPr>
            </a:br>
            <a:r>
              <a:rPr lang="en-US" sz="2400" dirty="0">
                <a:latin typeface="Arial"/>
              </a:rPr>
              <a:t>And that’s smart safety!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Arial"/>
              </a:rPr>
              <a:t>For additional information or guidance, contact your safety office.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136367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67238FE1C49441A84EB10276AB39F1" ma:contentTypeVersion="16" ma:contentTypeDescription="Create a new document." ma:contentTypeScope="" ma:versionID="b32485798791d6ffa934353368664ef4">
  <xsd:schema xmlns:xsd="http://www.w3.org/2001/XMLSchema" xmlns:xs="http://www.w3.org/2001/XMLSchema" xmlns:p="http://schemas.microsoft.com/office/2006/metadata/properties" xmlns:ns1="http://schemas.microsoft.com/sharepoint/v3" xmlns:ns2="57d24744-6575-40bb-88d4-0a3cd153c139" xmlns:ns3="dc2526d9-1c0b-45ed-b3d4-9d2ceccde7b4" targetNamespace="http://schemas.microsoft.com/office/2006/metadata/properties" ma:root="true" ma:fieldsID="04483c9e802dcbdffdd200c981ac4b61" ns1:_="" ns2:_="" ns3:_="">
    <xsd:import namespace="http://schemas.microsoft.com/sharepoint/v3"/>
    <xsd:import namespace="57d24744-6575-40bb-88d4-0a3cd153c139"/>
    <xsd:import namespace="dc2526d9-1c0b-45ed-b3d4-9d2ceccde7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24744-6575-40bb-88d4-0a3cd153c1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526d9-1c0b-45ed-b3d4-9d2ceccde7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c173326-6b7a-41fa-8671-fe7422ede48b}" ma:internalName="TaxCatchAll" ma:showField="CatchAllData" ma:web="dc2526d9-1c0b-45ed-b3d4-9d2ceccde7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57d24744-6575-40bb-88d4-0a3cd153c139">
      <Terms xmlns="http://schemas.microsoft.com/office/infopath/2007/PartnerControls"/>
    </lcf76f155ced4ddcb4097134ff3c332f>
    <TaxCatchAll xmlns="dc2526d9-1c0b-45ed-b3d4-9d2ceccde7b4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23E6AAF-0AA1-431B-AAAE-A0FB78AEAC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7d24744-6575-40bb-88d4-0a3cd153c139"/>
    <ds:schemaRef ds:uri="dc2526d9-1c0b-45ed-b3d4-9d2ceccde7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1389C5-0E31-42F5-B822-12ECF5B197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A496AA-3632-4835-AFDC-45B21AC5DF5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57d24744-6575-40bb-88d4-0a3cd153c139"/>
    <ds:schemaRef ds:uri="dc2526d9-1c0b-45ed-b3d4-9d2ceccde7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</TotalTime>
  <Words>196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YSBM_Template</vt:lpstr>
      <vt:lpstr> Powered Industrial Truck  (PIT) Safety           </vt:lpstr>
      <vt:lpstr>Powered Industrial Truck (PIT) Safety</vt:lpstr>
      <vt:lpstr>Powered Industrial Truck (PIT) Safety</vt:lpstr>
      <vt:lpstr>Powered Industrial Truck (PIT) Safety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Bradley, Donna S - Washington, DC</cp:lastModifiedBy>
  <cp:revision>68</cp:revision>
  <cp:lastPrinted>2017-01-25T15:07:41Z</cp:lastPrinted>
  <dcterms:created xsi:type="dcterms:W3CDTF">2014-08-01T15:55:50Z</dcterms:created>
  <dcterms:modified xsi:type="dcterms:W3CDTF">2022-11-07T20:02:05Z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0x0101008967238FE1C49441A84EB10276AB39F1</vt:lpwstr>
  </property>
  <property fmtid="{D5CDD505-2E9C-101B-9397-08002B2CF9AE}" pid="3" name="MediaServiceImageTags">
    <vt:lpwstr/>
  </property>
</Properties>
</file>