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DE0FB2-275C-4011-9A4A-F645DC90770F}" v="37" dt="2022-11-07T19:19:59.1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234" y="7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D5DE0FB2-275C-4011-9A4A-F645DC90770F}"/>
    <pc:docChg chg="modSld">
      <pc:chgData name="Miller, Scott A - Buffalo, NY" userId="S::scott.a.miller3@usps.gov::cf64db98-5706-411e-803e-c2ed37421912" providerId="AD" clId="Web-{D5DE0FB2-275C-4011-9A4A-F645DC90770F}" dt="2022-11-07T19:19:59.125" v="35" actId="20577"/>
      <pc:docMkLst>
        <pc:docMk/>
      </pc:docMkLst>
      <pc:sldChg chg="modSp">
        <pc:chgData name="Miller, Scott A - Buffalo, NY" userId="S::scott.a.miller3@usps.gov::cf64db98-5706-411e-803e-c2ed37421912" providerId="AD" clId="Web-{D5DE0FB2-275C-4011-9A4A-F645DC90770F}" dt="2022-11-07T19:14:54.573" v="7" actId="20577"/>
        <pc:sldMkLst>
          <pc:docMk/>
          <pc:sldMk cId="3497351106" sldId="256"/>
        </pc:sldMkLst>
        <pc:spChg chg="mod">
          <ac:chgData name="Miller, Scott A - Buffalo, NY" userId="S::scott.a.miller3@usps.gov::cf64db98-5706-411e-803e-c2ed37421912" providerId="AD" clId="Web-{D5DE0FB2-275C-4011-9A4A-F645DC90770F}" dt="2022-11-07T19:14:54.573" v="7"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D5DE0FB2-275C-4011-9A4A-F645DC90770F}" dt="2022-11-07T19:18:59.312" v="23" actId="20577"/>
        <pc:sldMkLst>
          <pc:docMk/>
          <pc:sldMk cId="3125533672" sldId="257"/>
        </pc:sldMkLst>
        <pc:spChg chg="mod">
          <ac:chgData name="Miller, Scott A - Buffalo, NY" userId="S::scott.a.miller3@usps.gov::cf64db98-5706-411e-803e-c2ed37421912" providerId="AD" clId="Web-{D5DE0FB2-275C-4011-9A4A-F645DC90770F}" dt="2022-11-07T19:15:23.746" v="16" actId="20577"/>
          <ac:spMkLst>
            <pc:docMk/>
            <pc:sldMk cId="3125533672" sldId="257"/>
            <ac:spMk id="2" creationId="{00000000-0000-0000-0000-000000000000}"/>
          </ac:spMkLst>
        </pc:spChg>
        <pc:spChg chg="mod">
          <ac:chgData name="Miller, Scott A - Buffalo, NY" userId="S::scott.a.miller3@usps.gov::cf64db98-5706-411e-803e-c2ed37421912" providerId="AD" clId="Web-{D5DE0FB2-275C-4011-9A4A-F645DC90770F}" dt="2022-11-07T19:18:59.312" v="23" actId="20577"/>
          <ac:spMkLst>
            <pc:docMk/>
            <pc:sldMk cId="3125533672" sldId="257"/>
            <ac:spMk id="3" creationId="{00000000-0000-0000-0000-000000000000}"/>
          </ac:spMkLst>
        </pc:spChg>
      </pc:sldChg>
      <pc:sldChg chg="modSp">
        <pc:chgData name="Miller, Scott A - Buffalo, NY" userId="S::scott.a.miller3@usps.gov::cf64db98-5706-411e-803e-c2ed37421912" providerId="AD" clId="Web-{D5DE0FB2-275C-4011-9A4A-F645DC90770F}" dt="2022-11-07T19:19:59.125" v="35" actId="20577"/>
        <pc:sldMkLst>
          <pc:docMk/>
          <pc:sldMk cId="1450286696" sldId="259"/>
        </pc:sldMkLst>
        <pc:spChg chg="mod">
          <ac:chgData name="Miller, Scott A - Buffalo, NY" userId="S::scott.a.miller3@usps.gov::cf64db98-5706-411e-803e-c2ed37421912" providerId="AD" clId="Web-{D5DE0FB2-275C-4011-9A4A-F645DC90770F}" dt="2022-11-07T19:19:47.469" v="34" actId="20577"/>
          <ac:spMkLst>
            <pc:docMk/>
            <pc:sldMk cId="1450286696" sldId="259"/>
            <ac:spMk id="2" creationId="{00000000-0000-0000-0000-000000000000}"/>
          </ac:spMkLst>
        </pc:spChg>
        <pc:spChg chg="mod">
          <ac:chgData name="Miller, Scott A - Buffalo, NY" userId="S::scott.a.miller3@usps.gov::cf64db98-5706-411e-803e-c2ed37421912" providerId="AD" clId="Web-{D5DE0FB2-275C-4011-9A4A-F645DC90770F}" dt="2022-11-07T19:19:59.125" v="35" actId="20577"/>
          <ac:spMkLst>
            <pc:docMk/>
            <pc:sldMk cId="1450286696" sldId="259"/>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11/7/2022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dirty="0"/>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rPr>
              <a:t>I Could Drive There in my Sleep</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rPr>
              <a:t>I Could Drive There in my Sleep</a:t>
            </a:r>
          </a:p>
        </p:txBody>
      </p:sp>
      <p:sp>
        <p:nvSpPr>
          <p:cNvPr id="3" name="Content Placeholder 2"/>
          <p:cNvSpPr>
            <a:spLocks noGrp="1"/>
          </p:cNvSpPr>
          <p:nvPr>
            <p:ph idx="1"/>
          </p:nvPr>
        </p:nvSpPr>
        <p:spPr>
          <a:xfrm>
            <a:off x="904545" y="1162786"/>
            <a:ext cx="7420353" cy="4437245"/>
          </a:xfrm>
        </p:spPr>
        <p:txBody>
          <a:bodyPr vert="horz" lIns="91440" tIns="45720" rIns="91440" bIns="45720" rtlCol="0" anchor="t">
            <a:noAutofit/>
          </a:bodyPr>
          <a:lstStyle/>
          <a:p>
            <a:pPr marL="0" indent="0">
              <a:lnSpc>
                <a:spcPct val="120000"/>
              </a:lnSpc>
              <a:spcBef>
                <a:spcPts val="0"/>
              </a:spcBef>
              <a:spcAft>
                <a:spcPts val="0"/>
              </a:spcAft>
              <a:buNone/>
            </a:pPr>
            <a:r>
              <a:rPr lang="en-US" sz="2400" dirty="0">
                <a:latin typeface="Arial"/>
              </a:rPr>
              <a:t>Don’t go there.</a:t>
            </a:r>
            <a:endParaRPr lang="en-US" sz="2400">
              <a:latin typeface="Arial"/>
            </a:endParaRPr>
          </a:p>
          <a:p>
            <a:pPr marL="0" indent="0">
              <a:lnSpc>
                <a:spcPct val="120000"/>
              </a:lnSpc>
              <a:spcBef>
                <a:spcPts val="0"/>
              </a:spcBef>
              <a:spcAft>
                <a:spcPts val="0"/>
              </a:spcAft>
              <a:buNone/>
            </a:pPr>
            <a:endParaRPr lang="en-US" sz="2400" dirty="0">
              <a:latin typeface="Arial"/>
              <a:cs typeface="Helvetica" panose="020B0604020202020204" pitchFamily="34" charset="0"/>
            </a:endParaRPr>
          </a:p>
          <a:p>
            <a:pPr marL="0" indent="0">
              <a:lnSpc>
                <a:spcPct val="120000"/>
              </a:lnSpc>
              <a:spcBef>
                <a:spcPts val="0"/>
              </a:spcBef>
              <a:spcAft>
                <a:spcPts val="0"/>
              </a:spcAft>
              <a:buNone/>
            </a:pPr>
            <a:r>
              <a:rPr lang="en-US" sz="2400" dirty="0">
                <a:latin typeface="Arial"/>
              </a:rPr>
              <a:t>More than a third of drivers report falling asleep behind the wheel at some point in their lives, according to the AAA Foundation for Traffic Safety.  Drowsy drivers have slower reaction times, vision impairment, judgment lapses and delays in processing information.  They could lose control of a vehicle in a fraction of a second.  </a:t>
            </a:r>
            <a:endParaRPr lang="en-US" sz="2400" b="1">
              <a:latin typeface="Arial"/>
              <a:cs typeface="Helvetica" panose="020B0604020202020204" pitchFamily="34" charset="0"/>
            </a:endParaRP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523641"/>
            <a:ext cx="8691613" cy="698768"/>
          </a:xfrm>
        </p:spPr>
        <p:txBody>
          <a:bodyPr>
            <a:noAutofit/>
          </a:bodyPr>
          <a:lstStyle/>
          <a:p>
            <a:pPr algn="ctr"/>
            <a:r>
              <a:rPr lang="en-US" sz="4000" dirty="0">
                <a:latin typeface="Arial"/>
              </a:rPr>
              <a:t>I Could Drive There in my Sleep</a:t>
            </a:r>
          </a:p>
        </p:txBody>
      </p:sp>
      <p:sp>
        <p:nvSpPr>
          <p:cNvPr id="3" name="Content Placeholder 2"/>
          <p:cNvSpPr>
            <a:spLocks noGrp="1"/>
          </p:cNvSpPr>
          <p:nvPr>
            <p:ph idx="1"/>
          </p:nvPr>
        </p:nvSpPr>
        <p:spPr>
          <a:xfrm>
            <a:off x="885295" y="837398"/>
            <a:ext cx="7420353" cy="4437245"/>
          </a:xfrm>
        </p:spPr>
        <p:txBody>
          <a:bodyPr vert="horz" lIns="91440" tIns="45720" rIns="91440" bIns="45720" rtlCol="0" anchor="t">
            <a:noAutofit/>
          </a:bodyPr>
          <a:lstStyle/>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a:rPr>
              <a:t>Planning to drive a long distance?  Get enough rest the night before.  If possible, travel during daylight, alternate drivers and take frequent breaks.  Avoid alcohol and medications that cause drowsiness.  And when you feel sleepy, find a safe place to pull over and rest.</a:t>
            </a:r>
            <a:endParaRPr lang="en-US" sz="2400">
              <a:latin typeface="Arial"/>
              <a:cs typeface="Helvetica" panose="020B0604020202020204" pitchFamily="34" charset="0"/>
            </a:endParaRPr>
          </a:p>
          <a:p>
            <a:pPr marL="0" indent="0">
              <a:lnSpc>
                <a:spcPct val="120000"/>
              </a:lnSpc>
              <a:spcBef>
                <a:spcPts val="0"/>
              </a:spcBef>
              <a:spcAft>
                <a:spcPts val="0"/>
              </a:spcAft>
              <a:buNone/>
            </a:pPr>
            <a:br>
              <a:rPr lang="en-US" sz="2400" dirty="0">
                <a:latin typeface="Arial"/>
                <a:cs typeface="Helvetica" panose="020B0604020202020204" pitchFamily="34" charset="0"/>
              </a:rPr>
            </a:br>
            <a:r>
              <a:rPr lang="en-US" sz="2400" dirty="0">
                <a:latin typeface="Arial"/>
              </a:rPr>
              <a:t>And that’s smart safety!</a:t>
            </a:r>
          </a:p>
          <a:p>
            <a:pPr marL="0" indent="0">
              <a:lnSpc>
                <a:spcPct val="120000"/>
              </a:lnSpc>
              <a:spcBef>
                <a:spcPts val="0"/>
              </a:spcBef>
              <a:spcAft>
                <a:spcPts val="0"/>
              </a:spcAft>
              <a:buNone/>
            </a:pPr>
            <a:endParaRPr lang="en-US" sz="2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1900" dirty="0">
                <a:latin typeface="Arial"/>
              </a:rPr>
              <a:t>For additional information or guidance, contact your safety office.</a:t>
            </a:r>
          </a:p>
          <a:p>
            <a:pPr marL="0" indent="0">
              <a:lnSpc>
                <a:spcPct val="120000"/>
              </a:lnSpc>
              <a:spcBef>
                <a:spcPts val="0"/>
              </a:spcBef>
              <a:spcAft>
                <a:spcPts val="0"/>
              </a:spcAft>
              <a:buNone/>
            </a:pP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450286696"/>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88E6FD-9AD4-4F7F-9847-98C5A961CF6A}">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18B8B791-01BC-4E63-A13E-98C395D65EBC}">
  <ds:schemaRefs>
    <ds:schemaRef ds:uri="http://schemas.microsoft.com/sharepoint/v3/contenttype/forms"/>
  </ds:schemaRefs>
</ds:datastoreItem>
</file>

<file path=customXml/itemProps3.xml><?xml version="1.0" encoding="utf-8"?>
<ds:datastoreItem xmlns:ds="http://schemas.openxmlformats.org/officeDocument/2006/customXml" ds:itemID="{F3904197-1CAF-475A-8B04-F33DB94B7D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408</TotalTime>
  <Words>131</Words>
  <Application>Microsoft Office PowerPoint</Application>
  <PresentationFormat>On-screen Show (4:3)</PresentationFormat>
  <Paragraphs>11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I Could Drive There in my Sleep           </vt:lpstr>
      <vt:lpstr>I Could Drive There in my Sleep</vt:lpstr>
      <vt:lpstr>I Could Drive There in my Sleep</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Bradley, Donna S - Washington, DC</cp:lastModifiedBy>
  <cp:revision>63</cp:revision>
  <cp:lastPrinted>2017-01-25T15:07:41Z</cp:lastPrinted>
  <dcterms:created xsi:type="dcterms:W3CDTF">2014-08-01T15:55:50Z</dcterms:created>
  <dcterms:modified xsi:type="dcterms:W3CDTF">2022-11-07T19:20:00Z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