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BEC67B-45D4-4459-A555-A6359D2D1F2B}" v="27" dt="2022-11-07T17:41:54.828"/>
    <p1510:client id="{F5CF1531-57E8-4F17-9041-35E84D487B1E}" v="7" dt="2022-11-17T17:35:40.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2022"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F5CF1531-57E8-4F17-9041-35E84D487B1E}"/>
    <pc:docChg chg="modSld">
      <pc:chgData name="Miller, Scott A - Buffalo, NY" userId="S::scott.a.miller3@usps.gov::cf64db98-5706-411e-803e-c2ed37421912" providerId="AD" clId="Web-{F5CF1531-57E8-4F17-9041-35E84D487B1E}" dt="2022-11-17T17:35:38.700" v="3" actId="20577"/>
      <pc:docMkLst>
        <pc:docMk/>
      </pc:docMkLst>
      <pc:sldChg chg="modSp">
        <pc:chgData name="Miller, Scott A - Buffalo, NY" userId="S::scott.a.miller3@usps.gov::cf64db98-5706-411e-803e-c2ed37421912" providerId="AD" clId="Web-{F5CF1531-57E8-4F17-9041-35E84D487B1E}" dt="2022-11-17T17:35:28.465" v="1" actId="20577"/>
        <pc:sldMkLst>
          <pc:docMk/>
          <pc:sldMk cId="3497351106" sldId="256"/>
        </pc:sldMkLst>
        <pc:spChg chg="mod">
          <ac:chgData name="Miller, Scott A - Buffalo, NY" userId="S::scott.a.miller3@usps.gov::cf64db98-5706-411e-803e-c2ed37421912" providerId="AD" clId="Web-{F5CF1531-57E8-4F17-9041-35E84D487B1E}" dt="2022-11-17T17:35:28.465" v="1"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F5CF1531-57E8-4F17-9041-35E84D487B1E}" dt="2022-11-17T17:35:33.825" v="2" actId="20577"/>
        <pc:sldMkLst>
          <pc:docMk/>
          <pc:sldMk cId="3125533672" sldId="257"/>
        </pc:sldMkLst>
        <pc:spChg chg="mod">
          <ac:chgData name="Miller, Scott A - Buffalo, NY" userId="S::scott.a.miller3@usps.gov::cf64db98-5706-411e-803e-c2ed37421912" providerId="AD" clId="Web-{F5CF1531-57E8-4F17-9041-35E84D487B1E}" dt="2022-11-17T17:35:33.825" v="2"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F5CF1531-57E8-4F17-9041-35E84D487B1E}" dt="2022-11-17T17:35:38.700" v="3" actId="20577"/>
        <pc:sldMkLst>
          <pc:docMk/>
          <pc:sldMk cId="332399375" sldId="258"/>
        </pc:sldMkLst>
        <pc:spChg chg="mod">
          <ac:chgData name="Miller, Scott A - Buffalo, NY" userId="S::scott.a.miller3@usps.gov::cf64db98-5706-411e-803e-c2ed37421912" providerId="AD" clId="Web-{F5CF1531-57E8-4F17-9041-35E84D487B1E}" dt="2022-11-17T17:35:38.700" v="3" actId="20577"/>
          <ac:spMkLst>
            <pc:docMk/>
            <pc:sldMk cId="332399375" sldId="258"/>
            <ac:spMk id="2" creationId="{00000000-0000-0000-0000-000000000000}"/>
          </ac:spMkLst>
        </pc:spChg>
      </pc:sldChg>
    </pc:docChg>
  </pc:docChgLst>
  <pc:docChgLst>
    <pc:chgData name="Miller, Scott A - Buffalo, NY" userId="S::scott.a.miller3@usps.gov::cf64db98-5706-411e-803e-c2ed37421912" providerId="AD" clId="Web-{EBBEC67B-45D4-4459-A555-A6359D2D1F2B}"/>
    <pc:docChg chg="modSld">
      <pc:chgData name="Miller, Scott A - Buffalo, NY" userId="S::scott.a.miller3@usps.gov::cf64db98-5706-411e-803e-c2ed37421912" providerId="AD" clId="Web-{EBBEC67B-45D4-4459-A555-A6359D2D1F2B}" dt="2022-11-07T17:41:52.015" v="24" actId="20577"/>
      <pc:docMkLst>
        <pc:docMk/>
      </pc:docMkLst>
      <pc:sldChg chg="modSp">
        <pc:chgData name="Miller, Scott A - Buffalo, NY" userId="S::scott.a.miller3@usps.gov::cf64db98-5706-411e-803e-c2ed37421912" providerId="AD" clId="Web-{EBBEC67B-45D4-4459-A555-A6359D2D1F2B}" dt="2022-11-07T17:39:34.718" v="6" actId="20577"/>
        <pc:sldMkLst>
          <pc:docMk/>
          <pc:sldMk cId="3497351106" sldId="256"/>
        </pc:sldMkLst>
        <pc:spChg chg="mod">
          <ac:chgData name="Miller, Scott A - Buffalo, NY" userId="S::scott.a.miller3@usps.gov::cf64db98-5706-411e-803e-c2ed37421912" providerId="AD" clId="Web-{EBBEC67B-45D4-4459-A555-A6359D2D1F2B}" dt="2022-11-07T17:39:34.718" v="6"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EBBEC67B-45D4-4459-A555-A6359D2D1F2B}" dt="2022-11-07T17:40:05.280" v="13" actId="20577"/>
        <pc:sldMkLst>
          <pc:docMk/>
          <pc:sldMk cId="3125533672" sldId="257"/>
        </pc:sldMkLst>
        <pc:spChg chg="mod">
          <ac:chgData name="Miller, Scott A - Buffalo, NY" userId="S::scott.a.miller3@usps.gov::cf64db98-5706-411e-803e-c2ed37421912" providerId="AD" clId="Web-{EBBEC67B-45D4-4459-A555-A6359D2D1F2B}" dt="2022-11-07T17:39:55.733" v="12" actId="20577"/>
          <ac:spMkLst>
            <pc:docMk/>
            <pc:sldMk cId="3125533672" sldId="257"/>
            <ac:spMk id="2" creationId="{00000000-0000-0000-0000-000000000000}"/>
          </ac:spMkLst>
        </pc:spChg>
        <pc:spChg chg="mod">
          <ac:chgData name="Miller, Scott A - Buffalo, NY" userId="S::scott.a.miller3@usps.gov::cf64db98-5706-411e-803e-c2ed37421912" providerId="AD" clId="Web-{EBBEC67B-45D4-4459-A555-A6359D2D1F2B}" dt="2022-11-07T17:40:05.280" v="13" actId="20577"/>
          <ac:spMkLst>
            <pc:docMk/>
            <pc:sldMk cId="3125533672" sldId="257"/>
            <ac:spMk id="3" creationId="{00000000-0000-0000-0000-000000000000}"/>
          </ac:spMkLst>
        </pc:spChg>
      </pc:sldChg>
      <pc:sldChg chg="modSp">
        <pc:chgData name="Miller, Scott A - Buffalo, NY" userId="S::scott.a.miller3@usps.gov::cf64db98-5706-411e-803e-c2ed37421912" providerId="AD" clId="Web-{EBBEC67B-45D4-4459-A555-A6359D2D1F2B}" dt="2022-11-07T17:41:52.015" v="24" actId="20577"/>
        <pc:sldMkLst>
          <pc:docMk/>
          <pc:sldMk cId="332399375" sldId="258"/>
        </pc:sldMkLst>
        <pc:spChg chg="mod">
          <ac:chgData name="Miller, Scott A - Buffalo, NY" userId="S::scott.a.miller3@usps.gov::cf64db98-5706-411e-803e-c2ed37421912" providerId="AD" clId="Web-{EBBEC67B-45D4-4459-A555-A6359D2D1F2B}" dt="2022-11-07T17:41:40.749" v="20" actId="20577"/>
          <ac:spMkLst>
            <pc:docMk/>
            <pc:sldMk cId="332399375" sldId="258"/>
            <ac:spMk id="2" creationId="{00000000-0000-0000-0000-000000000000}"/>
          </ac:spMkLst>
        </pc:spChg>
        <pc:spChg chg="mod">
          <ac:chgData name="Miller, Scott A - Buffalo, NY" userId="S::scott.a.miller3@usps.gov::cf64db98-5706-411e-803e-c2ed37421912" providerId="AD" clId="Web-{EBBEC67B-45D4-4459-A555-A6359D2D1F2B}" dt="2022-11-07T17:41:52.015" v="24"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11/17/2022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dirty="0"/>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rPr>
              <a:t>Listen to That Voice in Your Head</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rPr>
              <a:t>Listen to That Voice in Your Head</a:t>
            </a:r>
          </a:p>
        </p:txBody>
      </p:sp>
      <p:sp>
        <p:nvSpPr>
          <p:cNvPr id="3" name="Content Placeholder 2"/>
          <p:cNvSpPr>
            <a:spLocks noGrp="1"/>
          </p:cNvSpPr>
          <p:nvPr>
            <p:ph idx="1"/>
          </p:nvPr>
        </p:nvSpPr>
        <p:spPr>
          <a:xfrm>
            <a:off x="904545" y="1472666"/>
            <a:ext cx="7420353" cy="4437245"/>
          </a:xfrm>
        </p:spPr>
        <p:txBody>
          <a:bodyPr vert="horz" lIns="91440" tIns="45720" rIns="91440" bIns="45720" rtlCol="0" anchor="t">
            <a:noAutofit/>
          </a:bodyPr>
          <a:lstStyle/>
          <a:p>
            <a:pPr marL="0" indent="0">
              <a:lnSpc>
                <a:spcPct val="120000"/>
              </a:lnSpc>
              <a:spcBef>
                <a:spcPts val="0"/>
              </a:spcBef>
              <a:spcAft>
                <a:spcPts val="0"/>
              </a:spcAft>
              <a:buNone/>
            </a:pPr>
            <a:r>
              <a:rPr lang="en-US" sz="2400" dirty="0">
                <a:latin typeface="Arial"/>
              </a:rPr>
              <a:t>Are you talking to me?</a:t>
            </a:r>
          </a:p>
          <a:p>
            <a:pPr marL="0" indent="0">
              <a:lnSpc>
                <a:spcPct val="120000"/>
              </a:lnSpc>
              <a:spcBef>
                <a:spcPts val="0"/>
              </a:spcBef>
              <a:spcAft>
                <a:spcPts val="0"/>
              </a:spcAft>
              <a:buNone/>
            </a:pPr>
            <a:endParaRPr lang="en-US" sz="2400" dirty="0">
              <a:latin typeface="Arial"/>
              <a:cs typeface="Helvetica" panose="020B0604020202020204" pitchFamily="34" charset="0"/>
            </a:endParaRPr>
          </a:p>
          <a:p>
            <a:pPr marL="0" indent="0">
              <a:lnSpc>
                <a:spcPct val="120000"/>
              </a:lnSpc>
              <a:spcBef>
                <a:spcPts val="0"/>
              </a:spcBef>
              <a:spcAft>
                <a:spcPts val="0"/>
              </a:spcAft>
              <a:buNone/>
            </a:pPr>
            <a:r>
              <a:rPr lang="en-US" sz="2400" dirty="0">
                <a:latin typeface="Arial"/>
              </a:rPr>
              <a:t>Heed your inner voice.  If you’re doing a task and something doesn’t seem right, it’s OK to stop and figure it out.  Don’t dismiss your red flags and keep going.  You don’t have to be an expert on safety regulations to identify a problem.  If it doesn’t look right or doesn’t feel right, then it isn’t right.</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Listen to That Voice in Your Head</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lnSpcReduction="10000"/>
          </a:bodyPr>
          <a:lstStyle/>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a:rPr>
              <a:t>Too often after an injury someone will say, “I knew that was going to happen one day.”  Let’s take action now before someone gets hurt.</a:t>
            </a:r>
          </a:p>
          <a:p>
            <a:pPr marL="0" indent="0">
              <a:lnSpc>
                <a:spcPct val="120000"/>
              </a:lnSpc>
              <a:spcBef>
                <a:spcPts val="0"/>
              </a:spcBef>
              <a:spcAft>
                <a:spcPts val="0"/>
              </a:spcAft>
              <a:buNone/>
            </a:pPr>
            <a:endParaRPr lang="en-US" sz="2400" dirty="0">
              <a:latin typeface="Arial"/>
              <a:cs typeface="Helvetica" panose="020B0604020202020204" pitchFamily="34" charset="0"/>
            </a:endParaRPr>
          </a:p>
          <a:p>
            <a:pPr marL="0" indent="0">
              <a:lnSpc>
                <a:spcPct val="120000"/>
              </a:lnSpc>
              <a:spcBef>
                <a:spcPts val="0"/>
              </a:spcBef>
              <a:spcAft>
                <a:spcPts val="0"/>
              </a:spcAft>
              <a:buNone/>
            </a:pPr>
            <a:br>
              <a:rPr lang="en-US" sz="2400" dirty="0">
                <a:latin typeface="Arial"/>
                <a:cs typeface="Helvetica" panose="020B0604020202020204" pitchFamily="34" charset="0"/>
              </a:rPr>
            </a:br>
            <a:r>
              <a:rPr lang="en-US" sz="2400" dirty="0">
                <a:latin typeface="Arial"/>
              </a:rPr>
              <a:t>And that’s smart safety!</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9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rPr>
              <a:t>For additional information or guidance, contact your safety office.</a:t>
            </a:r>
          </a:p>
          <a:p>
            <a:pPr marL="0" indent="0">
              <a:lnSpc>
                <a:spcPct val="120000"/>
              </a:lnSpc>
              <a:spcBef>
                <a:spcPts val="0"/>
              </a:spcBef>
              <a:spcAft>
                <a:spcPts val="0"/>
              </a:spcAft>
              <a:buNone/>
            </a:pPr>
            <a:endParaRPr lang="en-US" sz="2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7FF7A9-AE62-4813-AB54-10CF39B52980}">
  <ds:schemaRefs>
    <ds:schemaRef ds:uri="http://schemas.microsoft.com/sharepoint/v3/contenttype/forms"/>
  </ds:schemaRefs>
</ds:datastoreItem>
</file>

<file path=customXml/itemProps2.xml><?xml version="1.0" encoding="utf-8"?>
<ds:datastoreItem xmlns:ds="http://schemas.openxmlformats.org/officeDocument/2006/customXml" ds:itemID="{072E52A7-D27A-465E-8184-50CDD2E058AC}">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3.xml><?xml version="1.0" encoding="utf-8"?>
<ds:datastoreItem xmlns:ds="http://schemas.openxmlformats.org/officeDocument/2006/customXml" ds:itemID="{1B92F121-EA22-4D5A-BEE3-8B15708440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285</TotalTime>
  <Words>113</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Listen to That Voice in Your Head           </vt:lpstr>
      <vt:lpstr>Listen to That Voice in Your Head</vt:lpstr>
      <vt:lpstr>Listen to That Voice in Your Head</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Bradley, Donna S - Washington, DC</cp:lastModifiedBy>
  <cp:revision>51</cp:revision>
  <cp:lastPrinted>2017-01-25T15:07:41Z</cp:lastPrinted>
  <dcterms:created xsi:type="dcterms:W3CDTF">2014-08-01T15:55:50Z</dcterms:created>
  <dcterms:modified xsi:type="dcterms:W3CDTF">2022-11-17T17:35:43Z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