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9"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31231A-8FE1-4747-BD36-7ED94B242412}" v="24" dt="2022-11-15T18:53:52.9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92359" autoAdjust="0"/>
  </p:normalViewPr>
  <p:slideViewPr>
    <p:cSldViewPr snapToGrid="0" snapToObjects="1">
      <p:cViewPr>
        <p:scale>
          <a:sx n="99" d="100"/>
          <a:sy n="99" d="100"/>
        </p:scale>
        <p:origin x="-2058" y="-7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E031231A-8FE1-4747-BD36-7ED94B242412}"/>
    <pc:docChg chg="modSld">
      <pc:chgData name="Miller, Scott A - Buffalo, NY" userId="S::scott.a.miller3@usps.gov::cf64db98-5706-411e-803e-c2ed37421912" providerId="AD" clId="Web-{E031231A-8FE1-4747-BD36-7ED94B242412}" dt="2022-11-15T18:53:51.972" v="17" actId="20577"/>
      <pc:docMkLst>
        <pc:docMk/>
      </pc:docMkLst>
      <pc:sldChg chg="modSp">
        <pc:chgData name="Miller, Scott A - Buffalo, NY" userId="S::scott.a.miller3@usps.gov::cf64db98-5706-411e-803e-c2ed37421912" providerId="AD" clId="Web-{E031231A-8FE1-4747-BD36-7ED94B242412}" dt="2022-11-15T18:51:49.282" v="0" actId="20577"/>
        <pc:sldMkLst>
          <pc:docMk/>
          <pc:sldMk cId="3497351106" sldId="256"/>
        </pc:sldMkLst>
        <pc:spChg chg="mod">
          <ac:chgData name="Miller, Scott A - Buffalo, NY" userId="S::scott.a.miller3@usps.gov::cf64db98-5706-411e-803e-c2ed37421912" providerId="AD" clId="Web-{E031231A-8FE1-4747-BD36-7ED94B242412}" dt="2022-11-15T18:51:49.282" v="0"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E031231A-8FE1-4747-BD36-7ED94B242412}" dt="2022-11-15T18:51:55.689" v="1" actId="20577"/>
        <pc:sldMkLst>
          <pc:docMk/>
          <pc:sldMk cId="3125533672" sldId="257"/>
        </pc:sldMkLst>
        <pc:spChg chg="mod">
          <ac:chgData name="Miller, Scott A - Buffalo, NY" userId="S::scott.a.miller3@usps.gov::cf64db98-5706-411e-803e-c2ed37421912" providerId="AD" clId="Web-{E031231A-8FE1-4747-BD36-7ED94B242412}" dt="2022-11-15T18:51:55.689" v="1"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E031231A-8FE1-4747-BD36-7ED94B242412}" dt="2022-11-15T18:53:51.972" v="17" actId="20577"/>
        <pc:sldMkLst>
          <pc:docMk/>
          <pc:sldMk cId="424501360" sldId="259"/>
        </pc:sldMkLst>
        <pc:spChg chg="mod">
          <ac:chgData name="Miller, Scott A - Buffalo, NY" userId="S::scott.a.miller3@usps.gov::cf64db98-5706-411e-803e-c2ed37421912" providerId="AD" clId="Web-{E031231A-8FE1-4747-BD36-7ED94B242412}" dt="2022-11-15T18:51:59.720" v="2" actId="20577"/>
          <ac:spMkLst>
            <pc:docMk/>
            <pc:sldMk cId="424501360" sldId="259"/>
            <ac:spMk id="2" creationId="{00000000-0000-0000-0000-000000000000}"/>
          </ac:spMkLst>
        </pc:spChg>
        <pc:spChg chg="mod">
          <ac:chgData name="Miller, Scott A - Buffalo, NY" userId="S::scott.a.miller3@usps.gov::cf64db98-5706-411e-803e-c2ed37421912" providerId="AD" clId="Web-{E031231A-8FE1-4747-BD36-7ED94B242412}" dt="2022-11-15T18:53:51.972" v="17" actId="20577"/>
          <ac:spMkLst>
            <pc:docMk/>
            <pc:sldMk cId="424501360" sldId="25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t>Burning Candles</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t>Burning Candles</a:t>
            </a:r>
          </a:p>
        </p:txBody>
      </p:sp>
      <p:sp>
        <p:nvSpPr>
          <p:cNvPr id="3" name="Content Placeholder 2"/>
          <p:cNvSpPr>
            <a:spLocks noGrp="1"/>
          </p:cNvSpPr>
          <p:nvPr>
            <p:ph idx="1"/>
          </p:nvPr>
        </p:nvSpPr>
        <p:spPr>
          <a:xfrm>
            <a:off x="904545" y="1472666"/>
            <a:ext cx="7420353" cy="4437245"/>
          </a:xfrm>
        </p:spPr>
        <p:txBody>
          <a:bodyPr>
            <a:noAutofit/>
          </a:bodyPr>
          <a:lstStyle/>
          <a:p>
            <a:pPr marL="0" indent="0">
              <a:buNone/>
            </a:pPr>
            <a:r>
              <a:rPr lang="en-US" sz="2000" dirty="0"/>
              <a:t>Don’t be in the mood for a fire.</a:t>
            </a:r>
          </a:p>
          <a:p>
            <a:pPr marL="0" indent="0">
              <a:buNone/>
            </a:pPr>
            <a:endParaRPr lang="en-US" sz="2000" dirty="0"/>
          </a:p>
          <a:p>
            <a:pPr marL="0" indent="0">
              <a:buNone/>
            </a:pPr>
            <a:r>
              <a:rPr lang="en-US" sz="2000" dirty="0"/>
              <a:t>Candles are pretty to look at but that’s an open flame. It can easily ignite anything that can burn. Blow out all candles when you leave the room or go to bed. Avoid the use of candles in the bedroom and other areas where people may fall asleep. Keep candles at least a foot away from anything that can burn. Never leave a child alone in a room with a burning candle. Place candles in sturdy holders on a level, uncluttered surface. When lighting a candle, keep your hair and loose clothing away from the flame. Use battery-powered lighting during a power outage.</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Burning Candles</a:t>
            </a: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a:bodyPr>
          <a:lstStyle/>
          <a:p>
            <a:pPr marL="0" indent="0">
              <a:lnSpc>
                <a:spcPct val="120000"/>
              </a:lnSpc>
              <a:spcBef>
                <a:spcPts val="0"/>
              </a:spcBef>
              <a:spcAft>
                <a:spcPts val="0"/>
              </a:spcAft>
              <a:buNone/>
            </a:pPr>
            <a:endParaRPr lang="en-US" sz="3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a:cs typeface="Arial"/>
              </a:rPr>
              <a:t>Following these precautions when using candles will keep your property safe and prevent injuries.</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16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19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a:cs typeface="Arial"/>
              </a:rPr>
              <a:t>For additional information or guidance, contact your safety office.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01360"/>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6" ma:contentTypeDescription="Create a new document." ma:contentTypeScope="" ma:versionID="b32485798791d6ffa934353368664ef4">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04483c9e802dcbdffdd200c981ac4b61"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173326-6b7a-41fa-8671-fe7422ede48b}" ma:internalName="TaxCatchAll" ma:showField="CatchAllData" ma:web="dc2526d9-1c0b-45ed-b3d4-9d2ceccde7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57d24744-6575-40bb-88d4-0a3cd153c139">
      <Terms xmlns="http://schemas.microsoft.com/office/infopath/2007/PartnerControls"/>
    </lcf76f155ced4ddcb4097134ff3c332f>
    <TaxCatchAll xmlns="dc2526d9-1c0b-45ed-b3d4-9d2ceccde7b4" xsi:nil="true"/>
  </documentManagement>
</p:properties>
</file>

<file path=customXml/itemProps1.xml><?xml version="1.0" encoding="utf-8"?>
<ds:datastoreItem xmlns:ds="http://schemas.openxmlformats.org/officeDocument/2006/customXml" ds:itemID="{95F093B6-92A9-4336-878A-2412F6D74A53}">
  <ds:schemaRefs>
    <ds:schemaRef ds:uri="http://schemas.microsoft.com/sharepoint/v3/contenttype/forms"/>
  </ds:schemaRefs>
</ds:datastoreItem>
</file>

<file path=customXml/itemProps2.xml><?xml version="1.0" encoding="utf-8"?>
<ds:datastoreItem xmlns:ds="http://schemas.openxmlformats.org/officeDocument/2006/customXml" ds:itemID="{3AD5A651-C333-4CAD-B543-0E81430F38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85D146-C439-4240-9E75-443FF1D38729}">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s>
</ds:datastoreItem>
</file>

<file path=docProps/app.xml><?xml version="1.0" encoding="utf-8"?>
<Properties xmlns="http://schemas.openxmlformats.org/officeDocument/2006/extended-properties" xmlns:vt="http://schemas.openxmlformats.org/officeDocument/2006/docPropsVTypes">
  <Template/>
  <TotalTime>303</TotalTime>
  <Words>158</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YSBM_Template</vt:lpstr>
      <vt:lpstr> Burning Candles          </vt:lpstr>
      <vt:lpstr>Burning Candles</vt:lpstr>
      <vt:lpstr>Burning Candles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Edwards, Adrian A - Washington, DC - Contractor</cp:lastModifiedBy>
  <cp:revision>43</cp:revision>
  <cp:lastPrinted>2016-03-28T13:50:09Z</cp:lastPrinted>
  <dcterms:created xsi:type="dcterms:W3CDTF">2014-08-01T15:55:50Z</dcterms:created>
  <dcterms:modified xsi:type="dcterms:W3CDTF">2022-11-15T18:53:57Z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y fmtid="{D5CDD505-2E9C-101B-9397-08002B2CF9AE}" pid="3" name="MediaServiceImageTags">
    <vt:lpwstr/>
  </property>
</Properties>
</file>