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3D2582-C410-426F-A4DC-16B0559083BE}" v="10" dt="2022-11-15T18:47:39.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F63D2582-C410-426F-A4DC-16B0559083BE}"/>
    <pc:docChg chg="modSld">
      <pc:chgData name="Miller, Scott A - Buffalo, NY" userId="S::scott.a.miller3@usps.gov::cf64db98-5706-411e-803e-c2ed37421912" providerId="AD" clId="Web-{F63D2582-C410-426F-A4DC-16B0559083BE}" dt="2022-11-15T18:47:39.421" v="6" actId="20577"/>
      <pc:docMkLst>
        <pc:docMk/>
      </pc:docMkLst>
      <pc:sldChg chg="modSp">
        <pc:chgData name="Miller, Scott A - Buffalo, NY" userId="S::scott.a.miller3@usps.gov::cf64db98-5706-411e-803e-c2ed37421912" providerId="AD" clId="Web-{F63D2582-C410-426F-A4DC-16B0559083BE}" dt="2022-11-15T18:47:20.233" v="1" actId="20577"/>
        <pc:sldMkLst>
          <pc:docMk/>
          <pc:sldMk cId="3497351106" sldId="256"/>
        </pc:sldMkLst>
        <pc:spChg chg="mod">
          <ac:chgData name="Miller, Scott A - Buffalo, NY" userId="S::scott.a.miller3@usps.gov::cf64db98-5706-411e-803e-c2ed37421912" providerId="AD" clId="Web-{F63D2582-C410-426F-A4DC-16B0559083BE}" dt="2022-11-15T18:47:20.233"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F63D2582-C410-426F-A4DC-16B0559083BE}" dt="2022-11-15T18:47:24.514" v="2" actId="20577"/>
        <pc:sldMkLst>
          <pc:docMk/>
          <pc:sldMk cId="3125533672" sldId="257"/>
        </pc:sldMkLst>
        <pc:spChg chg="mod">
          <ac:chgData name="Miller, Scott A - Buffalo, NY" userId="S::scott.a.miller3@usps.gov::cf64db98-5706-411e-803e-c2ed37421912" providerId="AD" clId="Web-{F63D2582-C410-426F-A4DC-16B0559083BE}" dt="2022-11-15T18:47:24.514"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F63D2582-C410-426F-A4DC-16B0559083BE}" dt="2022-11-15T18:47:39.421" v="6" actId="20577"/>
        <pc:sldMkLst>
          <pc:docMk/>
          <pc:sldMk cId="424501360" sldId="259"/>
        </pc:sldMkLst>
        <pc:spChg chg="mod">
          <ac:chgData name="Miller, Scott A - Buffalo, NY" userId="S::scott.a.miller3@usps.gov::cf64db98-5706-411e-803e-c2ed37421912" providerId="AD" clId="Web-{F63D2582-C410-426F-A4DC-16B0559083BE}" dt="2022-11-15T18:47:32.890" v="4" actId="20577"/>
          <ac:spMkLst>
            <pc:docMk/>
            <pc:sldMk cId="424501360" sldId="259"/>
            <ac:spMk id="2" creationId="{00000000-0000-0000-0000-000000000000}"/>
          </ac:spMkLst>
        </pc:spChg>
        <pc:spChg chg="mod">
          <ac:chgData name="Miller, Scott A - Buffalo, NY" userId="S::scott.a.miller3@usps.gov::cf64db98-5706-411e-803e-c2ed37421912" providerId="AD" clId="Web-{F63D2582-C410-426F-A4DC-16B0559083BE}" dt="2022-11-15T18:47:39.421" v="6" actId="20577"/>
          <ac:spMkLst>
            <pc:docMk/>
            <pc:sldMk cId="42450136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Benefits of Exercise</a:t>
            </a: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Benefits of Exercise</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300" dirty="0"/>
              <a:t>Move it!</a:t>
            </a:r>
          </a:p>
          <a:p>
            <a:pPr marL="0" indent="0">
              <a:buNone/>
            </a:pPr>
            <a:endParaRPr lang="en-US" sz="2300" dirty="0"/>
          </a:p>
          <a:p>
            <a:pPr marL="0" indent="0">
              <a:buNone/>
            </a:pPr>
            <a:r>
              <a:rPr lang="en-US" sz="2300" dirty="0"/>
              <a:t>Thirty minutes of exercise a day. Five days a week. That’s all it takes to significantly improve your metabolism and prevent weight gain. Even if your job is sedentary, there are ways to get some physical activity throughout the day. When you park, pick a spot far away from the entrance. Walk or ride your bike instead of driving. Use the stairs instead of the elevator. Take frequent, short breaks to stretch to get your blood flowing.</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Benefits of Exercise</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 little exercise each day goes a long way toward making you healthier.</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136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4B86C714-DF24-4FC7-B249-11F78930B32B}">
  <ds:schemaRefs>
    <ds:schemaRef ds:uri="http://schemas.microsoft.com/sharepoint/v3/contenttype/forms"/>
  </ds:schemaRefs>
</ds:datastoreItem>
</file>

<file path=customXml/itemProps2.xml><?xml version="1.0" encoding="utf-8"?>
<ds:datastoreItem xmlns:ds="http://schemas.openxmlformats.org/officeDocument/2006/customXml" ds:itemID="{4002BA43-95EA-4940-BC16-8F6309614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9EE5EE5-A18A-44B0-9D4C-F44B3D565C01}">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242</TotalTime>
  <Words>127</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Benefits of Exercise    </vt:lpstr>
      <vt:lpstr>Benefits of Exercise</vt:lpstr>
      <vt:lpstr>Benefits of Exercise</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25</cp:revision>
  <cp:lastPrinted>2016-03-28T13:50:09Z</cp:lastPrinted>
  <dcterms:created xsi:type="dcterms:W3CDTF">2014-08-01T15:55:50Z</dcterms:created>
  <dcterms:modified xsi:type="dcterms:W3CDTF">2022-11-15T18:47:40Z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