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735CE3-A38C-49A8-826C-2091A8581DFE}" v="13" dt="2022-11-15T15:58:24.6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59" autoAdjust="0"/>
  </p:normalViewPr>
  <p:slideViewPr>
    <p:cSldViewPr snapToGrid="0" snapToObjects="1">
      <p:cViewPr>
        <p:scale>
          <a:sx n="99" d="100"/>
          <a:sy n="99" d="100"/>
        </p:scale>
        <p:origin x="-2022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ler, Scott A - Buffalo, NY" userId="S::scott.a.miller3@usps.gov::cf64db98-5706-411e-803e-c2ed37421912" providerId="AD" clId="Web-{FA735CE3-A38C-49A8-826C-2091A8581DFE}"/>
    <pc:docChg chg="modSld">
      <pc:chgData name="Miller, Scott A - Buffalo, NY" userId="S::scott.a.miller3@usps.gov::cf64db98-5706-411e-803e-c2ed37421912" providerId="AD" clId="Web-{FA735CE3-A38C-49A8-826C-2091A8581DFE}" dt="2022-11-15T15:58:24.699" v="12" actId="20577"/>
      <pc:docMkLst>
        <pc:docMk/>
      </pc:docMkLst>
      <pc:sldChg chg="modSp">
        <pc:chgData name="Miller, Scott A - Buffalo, NY" userId="S::scott.a.miller3@usps.gov::cf64db98-5706-411e-803e-c2ed37421912" providerId="AD" clId="Web-{FA735CE3-A38C-49A8-826C-2091A8581DFE}" dt="2022-11-15T15:57:17.339" v="1" actId="20577"/>
        <pc:sldMkLst>
          <pc:docMk/>
          <pc:sldMk cId="3497351106" sldId="256"/>
        </pc:sldMkLst>
        <pc:spChg chg="mod">
          <ac:chgData name="Miller, Scott A - Buffalo, NY" userId="S::scott.a.miller3@usps.gov::cf64db98-5706-411e-803e-c2ed37421912" providerId="AD" clId="Web-{FA735CE3-A38C-49A8-826C-2091A8581DFE}" dt="2022-11-15T15:57:17.339" v="1" actId="20577"/>
          <ac:spMkLst>
            <pc:docMk/>
            <pc:sldMk cId="3497351106" sldId="256"/>
            <ac:spMk id="2" creationId="{00000000-0000-0000-0000-000000000000}"/>
          </ac:spMkLst>
        </pc:spChg>
      </pc:sldChg>
      <pc:sldChg chg="modSp">
        <pc:chgData name="Miller, Scott A - Buffalo, NY" userId="S::scott.a.miller3@usps.gov::cf64db98-5706-411e-803e-c2ed37421912" providerId="AD" clId="Web-{FA735CE3-A38C-49A8-826C-2091A8581DFE}" dt="2022-11-15T15:57:21.996" v="3" actId="20577"/>
        <pc:sldMkLst>
          <pc:docMk/>
          <pc:sldMk cId="3125533672" sldId="257"/>
        </pc:sldMkLst>
        <pc:spChg chg="mod">
          <ac:chgData name="Miller, Scott A - Buffalo, NY" userId="S::scott.a.miller3@usps.gov::cf64db98-5706-411e-803e-c2ed37421912" providerId="AD" clId="Web-{FA735CE3-A38C-49A8-826C-2091A8581DFE}" dt="2022-11-15T15:57:21.996" v="3" actId="20577"/>
          <ac:spMkLst>
            <pc:docMk/>
            <pc:sldMk cId="3125533672" sldId="257"/>
            <ac:spMk id="2" creationId="{00000000-0000-0000-0000-000000000000}"/>
          </ac:spMkLst>
        </pc:spChg>
      </pc:sldChg>
      <pc:sldChg chg="modSp">
        <pc:chgData name="Miller, Scott A - Buffalo, NY" userId="S::scott.a.miller3@usps.gov::cf64db98-5706-411e-803e-c2ed37421912" providerId="AD" clId="Web-{FA735CE3-A38C-49A8-826C-2091A8581DFE}" dt="2022-11-15T15:58:24.699" v="12" actId="20577"/>
        <pc:sldMkLst>
          <pc:docMk/>
          <pc:sldMk cId="332399375" sldId="258"/>
        </pc:sldMkLst>
        <pc:spChg chg="mod">
          <ac:chgData name="Miller, Scott A - Buffalo, NY" userId="S::scott.a.miller3@usps.gov::cf64db98-5706-411e-803e-c2ed37421912" providerId="AD" clId="Web-{FA735CE3-A38C-49A8-826C-2091A8581DFE}" dt="2022-11-15T15:57:27.902" v="5" actId="20577"/>
          <ac:spMkLst>
            <pc:docMk/>
            <pc:sldMk cId="332399375" sldId="258"/>
            <ac:spMk id="2" creationId="{00000000-0000-0000-0000-000000000000}"/>
          </ac:spMkLst>
        </pc:spChg>
        <pc:spChg chg="mod">
          <ac:chgData name="Miller, Scott A - Buffalo, NY" userId="S::scott.a.miller3@usps.gov::cf64db98-5706-411e-803e-c2ed37421912" providerId="AD" clId="Web-{FA735CE3-A38C-49A8-826C-2091A8581DFE}" dt="2022-11-15T15:58:24.699" v="12" actId="20577"/>
          <ac:spMkLst>
            <pc:docMk/>
            <pc:sldMk cId="332399375" sldId="25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79" y="4562375"/>
            <a:ext cx="8816741" cy="1321360"/>
          </a:xfrm>
        </p:spPr>
        <p:txBody>
          <a:bodyPr>
            <a:noAutofit/>
          </a:bodyPr>
          <a:lstStyle/>
          <a:p>
            <a:pPr algn="ctr"/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/>
              <a:t>Elevator Emergencies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421639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Elevator Emergencies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545" y="1472666"/>
            <a:ext cx="7420353" cy="4437245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Don’t push your panic button.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When an elevator lurches to a stop between floors, your gut response may be to panic. Don’t. Just breathe and take these steps. Press the call or alarm button — all elevators have them. Some elevators have an emergency telephone. Using these will alert building maintenance that there’s a problem with your elevator. If no one answers your call, try banging on the door to get the attention of people outside to let them know you’re stuck inside. </a:t>
            </a: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523641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Elevator Emergencies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058779"/>
            <a:ext cx="7420353" cy="443724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Arial"/>
                <a:cs typeface="Arial"/>
              </a:rPr>
              <a:t>Don’t try to get out on your own. You never know when a stuck elevator could start moving again. Wait for trained emergency personnel to arrive.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Arial"/>
                <a:cs typeface="Arial"/>
              </a:rPr>
              <a:t>Try to relax. No matter how quickly building maintenance is called, you’ll still have to wait for them to come and fix the problem.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Arial"/>
                <a:cs typeface="Arial"/>
              </a:rPr>
              <a:t>And that’s smart safety!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Arial"/>
                <a:cs typeface="Arial"/>
              </a:rPr>
              <a:t>For additional information or guidance, contact your safety office.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99375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67238FE1C49441A84EB10276AB39F1" ma:contentTypeVersion="16" ma:contentTypeDescription="Create a new document." ma:contentTypeScope="" ma:versionID="b32485798791d6ffa934353368664ef4">
  <xsd:schema xmlns:xsd="http://www.w3.org/2001/XMLSchema" xmlns:xs="http://www.w3.org/2001/XMLSchema" xmlns:p="http://schemas.microsoft.com/office/2006/metadata/properties" xmlns:ns1="http://schemas.microsoft.com/sharepoint/v3" xmlns:ns2="57d24744-6575-40bb-88d4-0a3cd153c139" xmlns:ns3="dc2526d9-1c0b-45ed-b3d4-9d2ceccde7b4" targetNamespace="http://schemas.microsoft.com/office/2006/metadata/properties" ma:root="true" ma:fieldsID="04483c9e802dcbdffdd200c981ac4b61" ns1:_="" ns2:_="" ns3:_="">
    <xsd:import namespace="http://schemas.microsoft.com/sharepoint/v3"/>
    <xsd:import namespace="57d24744-6575-40bb-88d4-0a3cd153c139"/>
    <xsd:import namespace="dc2526d9-1c0b-45ed-b3d4-9d2ceccde7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d24744-6575-40bb-88d4-0a3cd153c1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46b2910-02c8-4a71-be9c-50caa9ab8a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2526d9-1c0b-45ed-b3d4-9d2ceccde7b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c173326-6b7a-41fa-8671-fe7422ede48b}" ma:internalName="TaxCatchAll" ma:showField="CatchAllData" ma:web="dc2526d9-1c0b-45ed-b3d4-9d2ceccde7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57d24744-6575-40bb-88d4-0a3cd153c139">
      <Terms xmlns="http://schemas.microsoft.com/office/infopath/2007/PartnerControls"/>
    </lcf76f155ced4ddcb4097134ff3c332f>
    <TaxCatchAll xmlns="dc2526d9-1c0b-45ed-b3d4-9d2ceccde7b4" xsi:nil="true"/>
  </documentManagement>
</p:properties>
</file>

<file path=customXml/itemProps1.xml><?xml version="1.0" encoding="utf-8"?>
<ds:datastoreItem xmlns:ds="http://schemas.openxmlformats.org/officeDocument/2006/customXml" ds:itemID="{7AF55197-4849-4416-90B2-31B1B3AF6A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CA4070-7C84-45B9-9F8D-74D570CCBD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7d24744-6575-40bb-88d4-0a3cd153c139"/>
    <ds:schemaRef ds:uri="dc2526d9-1c0b-45ed-b3d4-9d2ceccde7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0C0D11-0128-408F-9274-7CFEF5C9E02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57d24744-6575-40bb-88d4-0a3cd153c139"/>
    <ds:schemaRef ds:uri="dc2526d9-1c0b-45ed-b3d4-9d2ceccde7b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2982</TotalTime>
  <Words>169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YSBM_Template</vt:lpstr>
      <vt:lpstr> Elevator Emergencies                                                   </vt:lpstr>
      <vt:lpstr>Elevator Emergencies</vt:lpstr>
      <vt:lpstr>Elevator Emergencies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Edwards, Adrian A - Washington, DC - Contractor</cp:lastModifiedBy>
  <cp:revision>97</cp:revision>
  <cp:lastPrinted>2016-03-28T13:50:09Z</cp:lastPrinted>
  <dcterms:created xsi:type="dcterms:W3CDTF">2014-08-01T15:55:50Z</dcterms:created>
  <dcterms:modified xsi:type="dcterms:W3CDTF">2022-11-15T15:58:37Z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0x0101008967238FE1C49441A84EB10276AB39F1</vt:lpwstr>
  </property>
  <property fmtid="{D5CDD505-2E9C-101B-9397-08002B2CF9AE}" pid="3" name="MediaServiceImageTags">
    <vt:lpwstr/>
  </property>
</Properties>
</file>