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735CE3-A38C-49A8-826C-2091A8581DFE}" v="13" dt="2022-11-15T15:58:24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A735CE3-A38C-49A8-826C-2091A8581DFE}"/>
    <pc:docChg chg="modSld">
      <pc:chgData name="Miller, Scott A - Buffalo, NY" userId="S::scott.a.miller3@usps.gov::cf64db98-5706-411e-803e-c2ed37421912" providerId="AD" clId="Web-{FA735CE3-A38C-49A8-826C-2091A8581DFE}" dt="2022-11-15T15:58:24.699" v="12" actId="20577"/>
      <pc:docMkLst>
        <pc:docMk/>
      </pc:docMkLst>
      <pc:sldChg chg="modSp">
        <pc:chgData name="Miller, Scott A - Buffalo, NY" userId="S::scott.a.miller3@usps.gov::cf64db98-5706-411e-803e-c2ed37421912" providerId="AD" clId="Web-{FA735CE3-A38C-49A8-826C-2091A8581DFE}" dt="2022-11-15T15:57:17.339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A735CE3-A38C-49A8-826C-2091A8581DFE}" dt="2022-11-15T15:57:17.339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A735CE3-A38C-49A8-826C-2091A8581DFE}" dt="2022-11-15T15:57:21.996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A735CE3-A38C-49A8-826C-2091A8581DFE}" dt="2022-11-15T15:57:21.996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A735CE3-A38C-49A8-826C-2091A8581DFE}" dt="2022-11-15T15:58:24.699" v="1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A735CE3-A38C-49A8-826C-2091A8581DFE}" dt="2022-11-15T15:57:27.902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A735CE3-A38C-49A8-826C-2091A8581DFE}" dt="2022-11-15T15:58:24.699" v="1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Elevator Emergencies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Elevator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Don’t push your panic button.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When an elevator lurches to a stop between floors, your gut response may be to panic. Don’t. Just breathe and take these steps. Press the call or alarm button — all elevators have them. Some elevators have an emergency telephone. Using these will alert building maintenance that there’s a problem with your elevator. If no one answers your call, try banging on the door to get the attention of people outside to let them know you’re stuck inside.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Elevator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Don’t try to get out on your own. You never know when a stuck elevator could start moving again. Wait for trained emergency personnel to arrive.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Try to relax. No matter how quickly building maintenance is called, you’ll still have to wait for them to come and fix the problem.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  <a:cs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7AF55197-4849-4416-90B2-31B1B3AF6A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CA4070-7C84-45B9-9F8D-74D570CCB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0C0D11-0128-408F-9274-7CFEF5C9E0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</TotalTime>
  <Words>169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Elevator Emergencies                                                   </vt:lpstr>
      <vt:lpstr>Elevator Emergencies</vt:lpstr>
      <vt:lpstr>Elevator Emergencies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97</cp:revision>
  <cp:lastPrinted>2016-03-28T13:50:09Z</cp:lastPrinted>
  <dcterms:created xsi:type="dcterms:W3CDTF">2014-08-01T15:55:50Z</dcterms:created>
  <dcterms:modified xsi:type="dcterms:W3CDTF">2022-11-15T15:58:37Z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