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7919A9-EF8E-4ADC-B452-2C21F702460A}" v="9" dt="2022-11-15T18:49:53.1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-2022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BB7919A9-EF8E-4ADC-B452-2C21F702460A}"/>
    <pc:docChg chg="modSld">
      <pc:chgData name="Miller, Scott A - Buffalo, NY" userId="S::scott.a.miller3@usps.gov::cf64db98-5706-411e-803e-c2ed37421912" providerId="AD" clId="Web-{BB7919A9-EF8E-4ADC-B452-2C21F702460A}" dt="2022-11-15T18:49:53.130" v="5" actId="20577"/>
      <pc:docMkLst>
        <pc:docMk/>
      </pc:docMkLst>
      <pc:sldChg chg="modSp">
        <pc:chgData name="Miller, Scott A - Buffalo, NY" userId="S::scott.a.miller3@usps.gov::cf64db98-5706-411e-803e-c2ed37421912" providerId="AD" clId="Web-{BB7919A9-EF8E-4ADC-B452-2C21F702460A}" dt="2022-11-15T18:49:35.411" v="0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BB7919A9-EF8E-4ADC-B452-2C21F702460A}" dt="2022-11-15T18:49:35.411" v="0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BB7919A9-EF8E-4ADC-B452-2C21F702460A}" dt="2022-11-15T18:49:40.739" v="2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BB7919A9-EF8E-4ADC-B452-2C21F702460A}" dt="2022-11-15T18:49:40.739" v="2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BB7919A9-EF8E-4ADC-B452-2C21F702460A}" dt="2022-11-15T18:49:53.130" v="5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BB7919A9-EF8E-4ADC-B452-2C21F702460A}" dt="2022-11-15T18:49:46.411" v="4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BB7919A9-EF8E-4ADC-B452-2C21F702460A}" dt="2022-11-15T18:49:53.130" v="5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/>
              <a:t>Industrial Hygiene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Industrial Hygiene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Call it hazard control.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goal of industrial hygiene is to anticipate, recognize, evaluate and control workplace conditions that could cause injury, illness, impaired health or significant discomfort in workers.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Industrial hygienists determine the extent of employee exposure to hazards (chemical, physical, ergonomic or biological) and decide what’s needed to control these hazards.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Industrial Hygiene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Industrial hygiene is an essential part of any successful workplace safety program.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/>
                <a:cs typeface="Arial"/>
              </a:rPr>
              <a:t>For additional information or guidance, contact your safety office.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AE1FE3-A2DE-426F-9071-6DFF1CEB5F0A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CB83BE5A-2BB3-4E31-9F37-B103C04A8F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DA9CCA-6E53-49AC-83D9-34855E74E8D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2972</TotalTime>
  <Words>97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YSBM_Template</vt:lpstr>
      <vt:lpstr> Industrial Hygiene                                                </vt:lpstr>
      <vt:lpstr>Industrial Hygiene</vt:lpstr>
      <vt:lpstr>Industrial Hygiene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Edwards, Adrian A - Washington, DC - Contractor</cp:lastModifiedBy>
  <cp:revision>86</cp:revision>
  <cp:lastPrinted>2016-03-28T13:50:09Z</cp:lastPrinted>
  <dcterms:created xsi:type="dcterms:W3CDTF">2014-08-01T15:55:50Z</dcterms:created>
  <dcterms:modified xsi:type="dcterms:W3CDTF">2022-11-15T18:49:54Z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</Properties>
</file>