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558586A-822C-4D17-8A4B-C34BE3A4FB6B}" v="4" dt="2022-11-15T18:45:41.375"/>
    <p1510:client id="{D9595188-2DA4-4E45-B76A-6B584285540C}" v="4" dt="2022-11-07T17:14:31.30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59" autoAdjust="0"/>
  </p:normalViewPr>
  <p:slideViewPr>
    <p:cSldViewPr snapToGrid="0" snapToObjects="1">
      <p:cViewPr varScale="1">
        <p:scale>
          <a:sx n="77" d="100"/>
          <a:sy n="77" d="100"/>
        </p:scale>
        <p:origin x="138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S::scott.a.miller3@usps.gov::cf64db98-5706-411e-803e-c2ed37421912" providerId="AD" clId="Web-{D9595188-2DA4-4E45-B76A-6B584285540C}"/>
    <pc:docChg chg="modSld">
      <pc:chgData name="Miller, Scott A - Buffalo, NY" userId="S::scott.a.miller3@usps.gov::cf64db98-5706-411e-803e-c2ed37421912" providerId="AD" clId="Web-{D9595188-2DA4-4E45-B76A-6B584285540C}" dt="2022-11-07T17:14:31.301" v="2" actId="20577"/>
      <pc:docMkLst>
        <pc:docMk/>
      </pc:docMkLst>
      <pc:sldChg chg="modSp">
        <pc:chgData name="Miller, Scott A - Buffalo, NY" userId="S::scott.a.miller3@usps.gov::cf64db98-5706-411e-803e-c2ed37421912" providerId="AD" clId="Web-{D9595188-2DA4-4E45-B76A-6B584285540C}" dt="2022-11-07T17:14:11.582" v="0" actId="20577"/>
        <pc:sldMkLst>
          <pc:docMk/>
          <pc:sldMk cId="3497351106" sldId="256"/>
        </pc:sldMkLst>
        <pc:spChg chg="mod">
          <ac:chgData name="Miller, Scott A - Buffalo, NY" userId="S::scott.a.miller3@usps.gov::cf64db98-5706-411e-803e-c2ed37421912" providerId="AD" clId="Web-{D9595188-2DA4-4E45-B76A-6B584285540C}" dt="2022-11-07T17:14:11.582" v="0" actId="20577"/>
          <ac:spMkLst>
            <pc:docMk/>
            <pc:sldMk cId="3497351106" sldId="256"/>
            <ac:spMk id="2" creationId="{00000000-0000-0000-0000-000000000000}"/>
          </ac:spMkLst>
        </pc:spChg>
      </pc:sldChg>
      <pc:sldChg chg="modSp">
        <pc:chgData name="Miller, Scott A - Buffalo, NY" userId="S::scott.a.miller3@usps.gov::cf64db98-5706-411e-803e-c2ed37421912" providerId="AD" clId="Web-{D9595188-2DA4-4E45-B76A-6B584285540C}" dt="2022-11-07T17:14:31.301" v="2" actId="20577"/>
        <pc:sldMkLst>
          <pc:docMk/>
          <pc:sldMk cId="3125533672" sldId="257"/>
        </pc:sldMkLst>
        <pc:spChg chg="mod">
          <ac:chgData name="Miller, Scott A - Buffalo, NY" userId="S::scott.a.miller3@usps.gov::cf64db98-5706-411e-803e-c2ed37421912" providerId="AD" clId="Web-{D9595188-2DA4-4E45-B76A-6B584285540C}" dt="2022-11-07T17:14:31.301" v="2" actId="20577"/>
          <ac:spMkLst>
            <pc:docMk/>
            <pc:sldMk cId="3125533672" sldId="257"/>
            <ac:spMk id="2" creationId="{00000000-0000-0000-0000-000000000000}"/>
          </ac:spMkLst>
        </pc:spChg>
      </pc:sldChg>
    </pc:docChg>
  </pc:docChgLst>
  <pc:docChgLst>
    <pc:chgData name="Miller, Scott A - Buffalo, NY" userId="S::scott.a.miller3@usps.gov::cf64db98-5706-411e-803e-c2ed37421912" providerId="AD" clId="Web-{C558586A-822C-4D17-8A4B-C34BE3A4FB6B}"/>
    <pc:docChg chg="modSld">
      <pc:chgData name="Miller, Scott A - Buffalo, NY" userId="S::scott.a.miller3@usps.gov::cf64db98-5706-411e-803e-c2ed37421912" providerId="AD" clId="Web-{C558586A-822C-4D17-8A4B-C34BE3A4FB6B}" dt="2022-11-15T18:45:41.375" v="2" actId="20577"/>
      <pc:docMkLst>
        <pc:docMk/>
      </pc:docMkLst>
      <pc:sldChg chg="modSp">
        <pc:chgData name="Miller, Scott A - Buffalo, NY" userId="S::scott.a.miller3@usps.gov::cf64db98-5706-411e-803e-c2ed37421912" providerId="AD" clId="Web-{C558586A-822C-4D17-8A4B-C34BE3A4FB6B}" dt="2022-11-15T18:45:41.375" v="2" actId="20577"/>
        <pc:sldMkLst>
          <pc:docMk/>
          <pc:sldMk cId="332399375" sldId="258"/>
        </pc:sldMkLst>
        <pc:spChg chg="mod">
          <ac:chgData name="Miller, Scott A - Buffalo, NY" userId="S::scott.a.miller3@usps.gov::cf64db98-5706-411e-803e-c2ed37421912" providerId="AD" clId="Web-{C558586A-822C-4D17-8A4B-C34BE3A4FB6B}" dt="2022-11-15T18:45:34.938" v="1" actId="20577"/>
          <ac:spMkLst>
            <pc:docMk/>
            <pc:sldMk cId="332399375" sldId="258"/>
            <ac:spMk id="2" creationId="{00000000-0000-0000-0000-000000000000}"/>
          </ac:spMkLst>
        </pc:spChg>
        <pc:spChg chg="mod">
          <ac:chgData name="Miller, Scott A - Buffalo, NY" userId="S::scott.a.miller3@usps.gov::cf64db98-5706-411e-803e-c2ed37421912" providerId="AD" clId="Web-{C558586A-822C-4D17-8A4B-C34BE3A4FB6B}" dt="2022-11-15T18:45:41.375" v="2" actId="20577"/>
          <ac:spMkLst>
            <pc:docMk/>
            <pc:sldMk cId="332399375" sldId="258"/>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11/15/2022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t>Ergonomics Counts</a:t>
            </a: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t>Ergonomics Counts</a:t>
            </a:r>
          </a:p>
        </p:txBody>
      </p:sp>
      <p:sp>
        <p:nvSpPr>
          <p:cNvPr id="3" name="Content Placeholder 2"/>
          <p:cNvSpPr>
            <a:spLocks noGrp="1"/>
          </p:cNvSpPr>
          <p:nvPr>
            <p:ph idx="1"/>
          </p:nvPr>
        </p:nvSpPr>
        <p:spPr>
          <a:xfrm>
            <a:off x="904545" y="1472666"/>
            <a:ext cx="7420353" cy="4437245"/>
          </a:xfrm>
        </p:spPr>
        <p:txBody>
          <a:bodyPr>
            <a:noAutofit/>
          </a:bodyPr>
          <a:lstStyle/>
          <a:p>
            <a:pPr marL="0" indent="0">
              <a:lnSpc>
                <a:spcPct val="120000"/>
              </a:lnSpc>
              <a:spcBef>
                <a:spcPts val="0"/>
              </a:spcBef>
              <a:spcAft>
                <a:spcPts val="0"/>
              </a:spcAft>
              <a:buNone/>
            </a:pPr>
            <a:r>
              <a:rPr lang="en-US" sz="2200" dirty="0">
                <a:latin typeface="Arial" panose="020B0604020202020204" pitchFamily="34" charset="0"/>
                <a:cs typeface="Arial" panose="020B0604020202020204" pitchFamily="34" charset="0"/>
              </a:rPr>
              <a:t>Fit work to the worker.</a:t>
            </a:r>
          </a:p>
          <a:p>
            <a:pPr marL="0" indent="0">
              <a:lnSpc>
                <a:spcPct val="120000"/>
              </a:lnSpc>
              <a:spcBef>
                <a:spcPts val="0"/>
              </a:spcBef>
              <a:spcAft>
                <a:spcPts val="0"/>
              </a:spcAft>
              <a:buNone/>
            </a:pPr>
            <a:endParaRPr lang="en-US" sz="22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200" dirty="0">
                <a:latin typeface="Arial" panose="020B0604020202020204" pitchFamily="34" charset="0"/>
                <a:cs typeface="Arial" panose="020B0604020202020204" pitchFamily="34" charset="0"/>
              </a:rPr>
              <a:t>Ergonomics is about designing and arranging tasks, work spaces, controls, displays, tools, lighting and equipment so people can use them easily and safely. The goal of ergonomics is to reduce stress and eliminate musculoskeletal disorders associated with the overuse of muscles, tendons and ligaments.</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dirty="0"/>
              <a:t>Ergonomics Counts</a:t>
            </a:r>
          </a:p>
        </p:txBody>
      </p:sp>
      <p:sp>
        <p:nvSpPr>
          <p:cNvPr id="3" name="Content Placeholder 2"/>
          <p:cNvSpPr>
            <a:spLocks noGrp="1"/>
          </p:cNvSpPr>
          <p:nvPr>
            <p:ph idx="1"/>
          </p:nvPr>
        </p:nvSpPr>
        <p:spPr>
          <a:xfrm>
            <a:off x="885295" y="1058779"/>
            <a:ext cx="7420353" cy="4437245"/>
          </a:xfrm>
        </p:spPr>
        <p:txBody>
          <a:bodyPr vert="horz" lIns="91440" tIns="45720" rIns="91440" bIns="45720" rtlCol="0" anchor="t">
            <a:normAutofit/>
          </a:bodyPr>
          <a:lstStyle/>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Ergonomics adapts the job and the work environment to eliminate twisting, reaching, bending, lifting and working with vibrating equipment and other repetitive motions.</a:t>
            </a: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And that’s smart safety!</a:t>
            </a:r>
          </a:p>
          <a:p>
            <a:pPr marL="0" indent="0">
              <a:lnSpc>
                <a:spcPct val="120000"/>
              </a:lnSpc>
              <a:spcBef>
                <a:spcPts val="0"/>
              </a:spcBef>
              <a:spcAft>
                <a:spcPts val="0"/>
              </a:spcAft>
              <a:buNone/>
            </a:pPr>
            <a:endParaRPr lang="en-US" sz="1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1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19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1900" dirty="0">
                <a:latin typeface="Arial"/>
                <a:cs typeface="Arial"/>
              </a:rPr>
              <a:t>For additional information or guidance, contact your safety office.</a:t>
            </a:r>
          </a:p>
          <a:p>
            <a:pPr marL="0" indent="0">
              <a:lnSpc>
                <a:spcPct val="120000"/>
              </a:lnSpc>
              <a:spcBef>
                <a:spcPts val="0"/>
              </a:spcBef>
              <a:spcAft>
                <a:spcPts val="0"/>
              </a:spcAft>
              <a:buNone/>
            </a:pPr>
            <a:endParaRPr lang="en-US" sz="5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399375"/>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967238FE1C49441A84EB10276AB39F1" ma:contentTypeVersion="16" ma:contentTypeDescription="Create a new document." ma:contentTypeScope="" ma:versionID="b32485798791d6ffa934353368664ef4">
  <xsd:schema xmlns:xsd="http://www.w3.org/2001/XMLSchema" xmlns:xs="http://www.w3.org/2001/XMLSchema" xmlns:p="http://schemas.microsoft.com/office/2006/metadata/properties" xmlns:ns1="http://schemas.microsoft.com/sharepoint/v3" xmlns:ns2="57d24744-6575-40bb-88d4-0a3cd153c139" xmlns:ns3="dc2526d9-1c0b-45ed-b3d4-9d2ceccde7b4" targetNamespace="http://schemas.microsoft.com/office/2006/metadata/properties" ma:root="true" ma:fieldsID="04483c9e802dcbdffdd200c981ac4b61" ns1:_="" ns2:_="" ns3:_="">
    <xsd:import namespace="http://schemas.microsoft.com/sharepoint/v3"/>
    <xsd:import namespace="57d24744-6575-40bb-88d4-0a3cd153c139"/>
    <xsd:import namespace="dc2526d9-1c0b-45ed-b3d4-9d2ceccde7b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1:_ip_UnifiedCompliancePolicyProperties" minOccurs="0"/>
                <xsd:element ref="ns1:_ip_UnifiedCompliancePolicyUIAc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d24744-6575-40bb-88d4-0a3cd153c1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c2526d9-1c0b-45ed-b3d4-9d2ceccde7b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c173326-6b7a-41fa-8671-fe7422ede48b}" ma:internalName="TaxCatchAll" ma:showField="CatchAllData" ma:web="dc2526d9-1c0b-45ed-b3d4-9d2ceccde7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lcf76f155ced4ddcb4097134ff3c332f xmlns="57d24744-6575-40bb-88d4-0a3cd153c139">
      <Terms xmlns="http://schemas.microsoft.com/office/infopath/2007/PartnerControls"/>
    </lcf76f155ced4ddcb4097134ff3c332f>
    <TaxCatchAll xmlns="dc2526d9-1c0b-45ed-b3d4-9d2ceccde7b4"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D3D9D1D7-D312-416F-9871-F7B225B6EDE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7d24744-6575-40bb-88d4-0a3cd153c139"/>
    <ds:schemaRef ds:uri="dc2526d9-1c0b-45ed-b3d4-9d2ceccde7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195D8E3-2CF1-4DDE-B3AF-11560B55495C}">
  <ds:schemaRefs>
    <ds:schemaRef ds:uri="http://schemas.microsoft.com/sharepoint/v3/contenttype/forms"/>
  </ds:schemaRefs>
</ds:datastoreItem>
</file>

<file path=customXml/itemProps3.xml><?xml version="1.0" encoding="utf-8"?>
<ds:datastoreItem xmlns:ds="http://schemas.openxmlformats.org/officeDocument/2006/customXml" ds:itemID="{625E1AF9-659F-4C11-9094-F09DEEB8267D}">
  <ds:schemaRefs>
    <ds:schemaRef ds:uri="http://schemas.microsoft.com/office/2006/metadata/properties"/>
    <ds:schemaRef ds:uri="http://schemas.microsoft.com/office/infopath/2007/PartnerControls"/>
    <ds:schemaRef ds:uri="http://schemas.microsoft.com/sharepoint/v3"/>
    <ds:schemaRef ds:uri="57d24744-6575-40bb-88d4-0a3cd153c139"/>
    <ds:schemaRef ds:uri="dc2526d9-1c0b-45ed-b3d4-9d2ceccde7b4"/>
  </ds:schemaRefs>
</ds:datastoreItem>
</file>

<file path=docProps/app.xml><?xml version="1.0" encoding="utf-8"?>
<Properties xmlns="http://schemas.openxmlformats.org/officeDocument/2006/extended-properties" xmlns:vt="http://schemas.openxmlformats.org/officeDocument/2006/docPropsVTypes">
  <Template/>
  <TotalTime>2975</TotalTime>
  <Words>105</Words>
  <Application>Microsoft Office PowerPoint</Application>
  <PresentationFormat>On-screen Show (4:3)</PresentationFormat>
  <Paragraphs>14</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YSBM_Template</vt:lpstr>
      <vt:lpstr> Ergonomics Counts                                                 </vt:lpstr>
      <vt:lpstr>Ergonomics Counts</vt:lpstr>
      <vt:lpstr>Ergonomics Counts</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Skendall, John L - Washington, DC</cp:lastModifiedBy>
  <cp:revision>90</cp:revision>
  <cp:lastPrinted>2016-03-28T13:50:09Z</cp:lastPrinted>
  <dcterms:created xsi:type="dcterms:W3CDTF">2014-08-01T15:55:50Z</dcterms:created>
  <dcterms:modified xsi:type="dcterms:W3CDTF">2022-11-15T18:45:44Z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0x0101008967238FE1C49441A84EB10276AB39F1</vt:lpwstr>
  </property>
  <property fmtid="{D5CDD505-2E9C-101B-9397-08002B2CF9AE}" pid="3" name="MediaServiceImageTags">
    <vt:lpwstr/>
  </property>
</Properties>
</file>