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5E9D4C-3DBD-455F-B177-8EF8525AD7D5}" v="10" dt="2022-11-15T15:54:42.0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485E9D4C-3DBD-455F-B177-8EF8525AD7D5}"/>
    <pc:docChg chg="modSld">
      <pc:chgData name="Miller, Scott A - Buffalo, NY" userId="S::scott.a.miller3@usps.gov::cf64db98-5706-411e-803e-c2ed37421912" providerId="AD" clId="Web-{485E9D4C-3DBD-455F-B177-8EF8525AD7D5}" dt="2022-11-15T15:54:42.042" v="6" actId="20577"/>
      <pc:docMkLst>
        <pc:docMk/>
      </pc:docMkLst>
      <pc:sldChg chg="modSp">
        <pc:chgData name="Miller, Scott A - Buffalo, NY" userId="S::scott.a.miller3@usps.gov::cf64db98-5706-411e-803e-c2ed37421912" providerId="AD" clId="Web-{485E9D4C-3DBD-455F-B177-8EF8525AD7D5}" dt="2022-11-15T15:54:09.838" v="1" actId="20577"/>
        <pc:sldMkLst>
          <pc:docMk/>
          <pc:sldMk cId="3497351106" sldId="256"/>
        </pc:sldMkLst>
        <pc:spChg chg="mod">
          <ac:chgData name="Miller, Scott A - Buffalo, NY" userId="S::scott.a.miller3@usps.gov::cf64db98-5706-411e-803e-c2ed37421912" providerId="AD" clId="Web-{485E9D4C-3DBD-455F-B177-8EF8525AD7D5}" dt="2022-11-15T15:54:09.838"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485E9D4C-3DBD-455F-B177-8EF8525AD7D5}" dt="2022-11-15T15:54:18.729" v="3" actId="20577"/>
        <pc:sldMkLst>
          <pc:docMk/>
          <pc:sldMk cId="3125533672" sldId="257"/>
        </pc:sldMkLst>
        <pc:spChg chg="mod">
          <ac:chgData name="Miller, Scott A - Buffalo, NY" userId="S::scott.a.miller3@usps.gov::cf64db98-5706-411e-803e-c2ed37421912" providerId="AD" clId="Web-{485E9D4C-3DBD-455F-B177-8EF8525AD7D5}" dt="2022-11-15T15:54:18.729"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485E9D4C-3DBD-455F-B177-8EF8525AD7D5}" dt="2022-11-15T15:54:42.042" v="6" actId="20577"/>
        <pc:sldMkLst>
          <pc:docMk/>
          <pc:sldMk cId="332399375" sldId="258"/>
        </pc:sldMkLst>
        <pc:spChg chg="mod">
          <ac:chgData name="Miller, Scott A - Buffalo, NY" userId="S::scott.a.miller3@usps.gov::cf64db98-5706-411e-803e-c2ed37421912" providerId="AD" clId="Web-{485E9D4C-3DBD-455F-B177-8EF8525AD7D5}" dt="2022-11-15T15:54:26.760" v="4" actId="20577"/>
          <ac:spMkLst>
            <pc:docMk/>
            <pc:sldMk cId="332399375" sldId="258"/>
            <ac:spMk id="2" creationId="{00000000-0000-0000-0000-000000000000}"/>
          </ac:spMkLst>
        </pc:spChg>
        <pc:spChg chg="mod">
          <ac:chgData name="Miller, Scott A - Buffalo, NY" userId="S::scott.a.miller3@usps.gov::cf64db98-5706-411e-803e-c2ed37421912" providerId="AD" clId="Web-{485E9D4C-3DBD-455F-B177-8EF8525AD7D5}" dt="2022-11-15T15:54:42.042" v="6"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Smartphone Risks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Smartphone Risks</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Get a grip.</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000" dirty="0">
                <a:latin typeface="Arial" panose="020B0604020202020204" pitchFamily="34" charset="0"/>
                <a:cs typeface="Arial" panose="020B0604020202020204" pitchFamily="34" charset="0"/>
              </a:rPr>
              <a:t>All that texting, tweeting, emailing, e-reading and surfing the net on a smartphone has its risks.  Physiotherapists are seeing a significant increase in injuries related to using handheld devices. Do you grip the smartphone on your palm between four fingers and the fatty pad below the thumb, and use your thumb to type on the tiny keypad? That can aggravate arthritis and lead to tendonitis of the thumb and other ailments.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Smartphone Risks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Take healthy steps and safety measures to avoid potential injury when using a mobile phone or handheld device.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Props1.xml><?xml version="1.0" encoding="utf-8"?>
<ds:datastoreItem xmlns:ds="http://schemas.openxmlformats.org/officeDocument/2006/customXml" ds:itemID="{811E9345-4640-4CAC-BCF8-4771056CB153}">
  <ds:schemaRefs>
    <ds:schemaRef ds:uri="http://schemas.microsoft.com/sharepoint/v3/contenttype/forms"/>
  </ds:schemaRefs>
</ds:datastoreItem>
</file>

<file path=customXml/itemProps2.xml><?xml version="1.0" encoding="utf-8"?>
<ds:datastoreItem xmlns:ds="http://schemas.openxmlformats.org/officeDocument/2006/customXml" ds:itemID="{EDB1CA07-CFF7-4126-81A7-55C3261225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601586-979A-4BA1-9BB9-98D4E7A97874}">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2952</TotalTime>
  <Words>122</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Smartphone Risks                                           </vt:lpstr>
      <vt:lpstr>Smartphone Risks</vt:lpstr>
      <vt:lpstr>Smartphone Risks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83</cp:revision>
  <cp:lastPrinted>2016-03-28T13:50:09Z</cp:lastPrinted>
  <dcterms:created xsi:type="dcterms:W3CDTF">2014-08-01T15:55:50Z</dcterms:created>
  <dcterms:modified xsi:type="dcterms:W3CDTF">2022-11-15T15:54:48Z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