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C09EC-180A-4B18-A380-7455A53302B7}" v="13" dt="2022-11-15T15:52:13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AB9C09EC-180A-4B18-A380-7455A53302B7}"/>
    <pc:docChg chg="modSld">
      <pc:chgData name="Miller, Scott A - Buffalo, NY" userId="S::scott.a.miller3@usps.gov::cf64db98-5706-411e-803e-c2ed37421912" providerId="AD" clId="Web-{AB9C09EC-180A-4B18-A380-7455A53302B7}" dt="2022-11-15T15:52:13.975" v="9" actId="20577"/>
      <pc:docMkLst>
        <pc:docMk/>
      </pc:docMkLst>
      <pc:sldChg chg="modSp">
        <pc:chgData name="Miller, Scott A - Buffalo, NY" userId="S::scott.a.miller3@usps.gov::cf64db98-5706-411e-803e-c2ed37421912" providerId="AD" clId="Web-{AB9C09EC-180A-4B18-A380-7455A53302B7}" dt="2022-11-15T15:51:19.490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AB9C09EC-180A-4B18-A380-7455A53302B7}" dt="2022-11-15T15:51:19.490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B9C09EC-180A-4B18-A380-7455A53302B7}" dt="2022-11-15T15:51:23.912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AB9C09EC-180A-4B18-A380-7455A53302B7}" dt="2022-11-15T15:51:23.912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B9C09EC-180A-4B18-A380-7455A53302B7}" dt="2022-11-15T15:52:13.975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AB9C09EC-180A-4B18-A380-7455A53302B7}" dt="2022-11-15T15:51:32.334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B9C09EC-180A-4B18-A380-7455A53302B7}" dt="2022-11-15T15:52:13.975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Heart Disease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Heart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on ticking.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Heart disease is the No. 1 killer of women and men in the United States. There’s a lot you can do to prevent heart disease. Know your family’s heart disease history. Eat foods low in cholesterol and fats. Exercise and maintain a healthy weight. Don’t smoke. Drink alcohol in moderation. Get regular medical checkups.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Heart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Knowing what causes heart disease and modifying your diet and habits could help prevent you from having a heart attack.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78AF3018-A914-4C75-BFC5-27143B3F7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5E2CB4-44F6-4B1F-956A-8BCED35A4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9F72B5-1718-4F57-BE4F-4E74991502A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108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Heart Disease                                        </vt:lpstr>
      <vt:lpstr>Heart Disease</vt:lpstr>
      <vt:lpstr>Heart Disease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79</cp:revision>
  <cp:lastPrinted>2016-03-28T13:50:09Z</cp:lastPrinted>
  <dcterms:created xsi:type="dcterms:W3CDTF">2014-08-01T15:55:50Z</dcterms:created>
  <dcterms:modified xsi:type="dcterms:W3CDTF">2022-11-15T15:52:20Z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