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0" r:id="rId7"/>
    <p:sldId id="25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52EF00-FBAD-434C-A33F-00C03CE548DE}" v="1" dt="2022-11-15T15:37:01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 varScale="1">
        <p:scale>
          <a:sx n="79" d="100"/>
          <a:sy n="79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0E52EF00-FBAD-434C-A33F-00C03CE548DE}"/>
    <pc:docChg chg="modSld">
      <pc:chgData name="Miller, Scott A - Buffalo, NY" userId="S::scott.a.miller3@usps.gov::cf64db98-5706-411e-803e-c2ed37421912" providerId="AD" clId="Web-{0E52EF00-FBAD-434C-A33F-00C03CE548DE}" dt="2022-11-15T15:37:01.620" v="0" actId="20577"/>
      <pc:docMkLst>
        <pc:docMk/>
      </pc:docMkLst>
      <pc:sldChg chg="modSp">
        <pc:chgData name="Miller, Scott A - Buffalo, NY" userId="S::scott.a.miller3@usps.gov::cf64db98-5706-411e-803e-c2ed37421912" providerId="AD" clId="Web-{0E52EF00-FBAD-434C-A33F-00C03CE548DE}" dt="2022-11-15T15:37:01.620" v="0" actId="20577"/>
        <pc:sldMkLst>
          <pc:docMk/>
          <pc:sldMk cId="332399375" sldId="258"/>
        </pc:sldMkLst>
        <pc:spChg chg="mod">
          <ac:chgData name="Miller, Scott A - Buffalo, NY" userId="S::scott.a.miller3@usps.gov::cf64db98-5706-411e-803e-c2ed37421912" providerId="AD" clId="Web-{0E52EF00-FBAD-434C-A33F-00C03CE548DE}" dt="2022-11-15T15:37:01.620" v="0" actId="20577"/>
          <ac:spMkLst>
            <pc:docMk/>
            <pc:sldMk cId="332399375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Depression Symptoms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Depression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We’re talking beyond the blahs. </a:t>
            </a:r>
            <a:endParaRPr lang="en-US" sz="2200" dirty="0"/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rgbClr val="1F497D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Too much stress for too long can sometimes lead to depression. It’s a serious illness that involves the body, mood and thoughts. Without proper treatment, symptoms can last for weeks, months or years. Symptoms of depression include: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2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Persistent sad, anxious or “empty” mood.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2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Feelings of hopelessness or extreme pessimism.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Depression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Feelings of guilt, worthlessness or helplessness.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 of interest or pleasure in life.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 energy, difficulty concentrating and changes in sleeping and eating patterns.</a:t>
            </a: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all have bad days and being a little depressed from time to time is normal. It’s when the feelings persist that should raise concerns. If you experience any of these symptoms for more than a week, talk to your doctor. Medication and/or counseling can effectively treat the problem.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967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Depression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  <a:cs typeface="Arial"/>
              </a:rPr>
              <a:t>For additional information or guidance, contact your safety office</a:t>
            </a:r>
            <a:r>
              <a:rPr lang="en-US" sz="1400" dirty="0">
                <a:latin typeface="Arial"/>
                <a:cs typeface="Arial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E284BF-7431-47F4-B0CB-AC24C80D1F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B23C98-9FD4-4E2A-A943-5D6C37B480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B6994C-7CFD-4C12-9042-F134914BF60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3088</TotalTime>
  <Words>231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YSBM_Template</vt:lpstr>
      <vt:lpstr> Depression Symptoms                                                      </vt:lpstr>
      <vt:lpstr>Depression Symptoms</vt:lpstr>
      <vt:lpstr>Depression Symptoms</vt:lpstr>
      <vt:lpstr>Depression Symptoms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92</cp:revision>
  <cp:lastPrinted>2016-03-28T13:50:09Z</cp:lastPrinted>
  <dcterms:created xsi:type="dcterms:W3CDTF">2014-08-01T15:55:50Z</dcterms:created>
  <dcterms:modified xsi:type="dcterms:W3CDTF">2022-11-15T15:37:12Z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