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4B8311-E7D1-4C07-842C-167DE126F4F2}" v="2" dt="2022-11-15T15:45:01.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varScale="1">
        <p:scale>
          <a:sx n="108" d="100"/>
          <a:sy n="108" d="100"/>
        </p:scale>
        <p:origin x="109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674B8311-E7D1-4C07-842C-167DE126F4F2}"/>
    <pc:docChg chg="modSld">
      <pc:chgData name="Miller, Scott A - Buffalo, NY" userId="S::scott.a.miller3@usps.gov::cf64db98-5706-411e-803e-c2ed37421912" providerId="AD" clId="Web-{674B8311-E7D1-4C07-842C-167DE126F4F2}" dt="2022-11-15T15:45:01.119" v="1" actId="20577"/>
      <pc:docMkLst>
        <pc:docMk/>
      </pc:docMkLst>
      <pc:sldChg chg="modSp">
        <pc:chgData name="Miller, Scott A - Buffalo, NY" userId="S::scott.a.miller3@usps.gov::cf64db98-5706-411e-803e-c2ed37421912" providerId="AD" clId="Web-{674B8311-E7D1-4C07-842C-167DE126F4F2}" dt="2022-11-15T15:45:01.119" v="1" actId="20577"/>
        <pc:sldMkLst>
          <pc:docMk/>
          <pc:sldMk cId="332399375" sldId="258"/>
        </pc:sldMkLst>
        <pc:spChg chg="mod">
          <ac:chgData name="Miller, Scott A - Buffalo, NY" userId="S::scott.a.miller3@usps.gov::cf64db98-5706-411e-803e-c2ed37421912" providerId="AD" clId="Web-{674B8311-E7D1-4C07-842C-167DE126F4F2}" dt="2022-11-15T15:45:01.119" v="1"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Healthy Choices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Healthy Choices</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Stay well. </a:t>
            </a:r>
          </a:p>
          <a:p>
            <a:pPr marL="0" indent="0">
              <a:buNone/>
            </a:pPr>
            <a:endParaRPr lang="en-US" sz="2400" dirty="0"/>
          </a:p>
          <a:p>
            <a:pPr marL="0" indent="0">
              <a:buNone/>
            </a:pPr>
            <a:r>
              <a:rPr lang="en-US" sz="240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Wellness is about having a healthy attitude and lifestyle. You’ll feel better, look better, perform better and live longer. It’s never too late to change bad habits and start good ones, like quitting smoking, exercising or eating more fresh fruits and vegetables. Wellness is a way of life that says you care about your health and about yourself.</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Healthy Choices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marR="0" indent="0">
              <a:lnSpc>
                <a:spcPct val="115000"/>
              </a:lnSpc>
              <a:spcBef>
                <a:spcPts val="0"/>
              </a:spcBef>
              <a:spcAft>
                <a:spcPts val="0"/>
              </a:spcAft>
              <a:buNone/>
            </a:pPr>
            <a:r>
              <a:rPr lang="en-US" sz="240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Think about what wellness means to you and make healthy choices every day.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76DF5E-B95E-4345-8734-B9B7B34245BE}">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2DB80C28-ED9C-450A-9A0E-9351E84EA94B}">
  <ds:schemaRefs>
    <ds:schemaRef ds:uri="http://schemas.microsoft.com/sharepoint/v3/contenttype/forms"/>
  </ds:schemaRefs>
</ds:datastoreItem>
</file>

<file path=customXml/itemProps3.xml><?xml version="1.0" encoding="utf-8"?>
<ds:datastoreItem xmlns:ds="http://schemas.openxmlformats.org/officeDocument/2006/customXml" ds:itemID="{CF5C4168-4956-4622-8C31-D504B03284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3080</TotalTime>
  <Words>160</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Healthy Choices                                                      </vt:lpstr>
      <vt:lpstr>Healthy Choices</vt:lpstr>
      <vt:lpstr>Healthy Choices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Bradley, Donna S - Washington, DC</cp:lastModifiedBy>
  <cp:revision>91</cp:revision>
  <cp:lastPrinted>2016-03-28T13:50:09Z</cp:lastPrinted>
  <dcterms:created xsi:type="dcterms:W3CDTF">2014-08-01T15:55:50Z</dcterms:created>
  <dcterms:modified xsi:type="dcterms:W3CDTF">2022-11-15T15:45:04Z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