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C7D8BA-5CBA-4E28-8DF4-79C41550BD87}" v="11" dt="2022-11-15T15:41:10.2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D7C7D8BA-5CBA-4E28-8DF4-79C41550BD87}"/>
    <pc:docChg chg="modSld">
      <pc:chgData name="Miller, Scott A - Buffalo, NY" userId="S::scott.a.miller3@usps.gov::cf64db98-5706-411e-803e-c2ed37421912" providerId="AD" clId="Web-{D7C7D8BA-5CBA-4E28-8DF4-79C41550BD87}" dt="2022-11-15T15:41:10.296" v="7" actId="20577"/>
      <pc:docMkLst>
        <pc:docMk/>
      </pc:docMkLst>
      <pc:sldChg chg="modSp">
        <pc:chgData name="Miller, Scott A - Buffalo, NY" userId="S::scott.a.miller3@usps.gov::cf64db98-5706-411e-803e-c2ed37421912" providerId="AD" clId="Web-{D7C7D8BA-5CBA-4E28-8DF4-79C41550BD87}" dt="2022-11-15T15:40:49.358" v="1" actId="20577"/>
        <pc:sldMkLst>
          <pc:docMk/>
          <pc:sldMk cId="3497351106" sldId="256"/>
        </pc:sldMkLst>
        <pc:spChg chg="mod">
          <ac:chgData name="Miller, Scott A - Buffalo, NY" userId="S::scott.a.miller3@usps.gov::cf64db98-5706-411e-803e-c2ed37421912" providerId="AD" clId="Web-{D7C7D8BA-5CBA-4E28-8DF4-79C41550BD87}" dt="2022-11-15T15:40:49.358"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D7C7D8BA-5CBA-4E28-8DF4-79C41550BD87}" dt="2022-11-15T15:40:56.405" v="3" actId="20577"/>
        <pc:sldMkLst>
          <pc:docMk/>
          <pc:sldMk cId="3125533672" sldId="257"/>
        </pc:sldMkLst>
        <pc:spChg chg="mod">
          <ac:chgData name="Miller, Scott A - Buffalo, NY" userId="S::scott.a.miller3@usps.gov::cf64db98-5706-411e-803e-c2ed37421912" providerId="AD" clId="Web-{D7C7D8BA-5CBA-4E28-8DF4-79C41550BD87}" dt="2022-11-15T15:40:56.405" v="3"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D7C7D8BA-5CBA-4E28-8DF4-79C41550BD87}" dt="2022-11-15T15:41:10.296" v="7" actId="20577"/>
        <pc:sldMkLst>
          <pc:docMk/>
          <pc:sldMk cId="332399375" sldId="258"/>
        </pc:sldMkLst>
        <pc:spChg chg="mod">
          <ac:chgData name="Miller, Scott A - Buffalo, NY" userId="S::scott.a.miller3@usps.gov::cf64db98-5706-411e-803e-c2ed37421912" providerId="AD" clId="Web-{D7C7D8BA-5CBA-4E28-8DF4-79C41550BD87}" dt="2022-11-15T15:41:02.155" v="5" actId="20577"/>
          <ac:spMkLst>
            <pc:docMk/>
            <pc:sldMk cId="332399375" sldId="258"/>
            <ac:spMk id="2" creationId="{00000000-0000-0000-0000-000000000000}"/>
          </ac:spMkLst>
        </pc:spChg>
        <pc:spChg chg="mod">
          <ac:chgData name="Miller, Scott A - Buffalo, NY" userId="S::scott.a.miller3@usps.gov::cf64db98-5706-411e-803e-c2ed37421912" providerId="AD" clId="Web-{D7C7D8BA-5CBA-4E28-8DF4-79C41550BD87}" dt="2022-11-15T15:41:10.296" v="7"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Back Problems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Back Problems</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400" dirty="0"/>
              <a:t>Groan. You’re not alone.</a:t>
            </a:r>
          </a:p>
          <a:p>
            <a:pPr marL="0" indent="0">
              <a:buNone/>
            </a:pPr>
            <a:endParaRPr lang="en-US" sz="2400" dirty="0"/>
          </a:p>
          <a:p>
            <a:pPr marL="0" indent="0">
              <a:buNone/>
            </a:pPr>
            <a:r>
              <a:rPr lang="en-US" sz="2400" dirty="0"/>
              <a:t>Eight out of 10 people experience back problems at some time in their lives. Some common causes of back injuries and pain include being out of shape, incorrect lifting, sudden twisting, bending too far forward or backward without proper support, and strain from lousy posture.</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Back Problems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buNone/>
            </a:pPr>
            <a:r>
              <a:rPr lang="en-US" sz="2400" dirty="0"/>
              <a:t>Correct these bad habits to help reduce back pain.</a:t>
            </a:r>
          </a:p>
          <a:p>
            <a:pPr marL="0" indent="0">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685966E-C368-4B4A-B594-B39B214E07FB}">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B84D286C-A568-4346-B5D4-B2C4775E3B9F}">
  <ds:schemaRefs>
    <ds:schemaRef ds:uri="http://schemas.microsoft.com/sharepoint/v3/contenttype/forms"/>
  </ds:schemaRefs>
</ds:datastoreItem>
</file>

<file path=customXml/itemProps3.xml><?xml version="1.0" encoding="utf-8"?>
<ds:datastoreItem xmlns:ds="http://schemas.openxmlformats.org/officeDocument/2006/customXml" ds:itemID="{8BBF7F77-AD1D-4E8F-9463-B06DBAA5C3D9}"/>
</file>

<file path=docProps/app.xml><?xml version="1.0" encoding="utf-8"?>
<Properties xmlns="http://schemas.openxmlformats.org/officeDocument/2006/extended-properties" xmlns:vt="http://schemas.openxmlformats.org/officeDocument/2006/docPropsVTypes">
  <Template/>
  <TotalTime>3074</TotalTime>
  <Words>87</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Back Problems                                                       </vt:lpstr>
      <vt:lpstr>Back Problems</vt:lpstr>
      <vt:lpstr>Back Problems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95</cp:revision>
  <cp:lastPrinted>2016-03-28T13:50:09Z</cp:lastPrinted>
  <dcterms:created xsi:type="dcterms:W3CDTF">2014-08-01T15:55:50Z</dcterms:created>
  <dcterms:modified xsi:type="dcterms:W3CDTF">2022-11-15T15:41:11Z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ies>
</file>