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758A79-CA4D-4D2B-9BC8-E77C0750FDF0}" v="10" dt="2022-11-15T15:35:11.2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59" autoAdjust="0"/>
  </p:normalViewPr>
  <p:slideViewPr>
    <p:cSldViewPr snapToGrid="0" snapToObjects="1">
      <p:cViewPr>
        <p:scale>
          <a:sx n="99" d="100"/>
          <a:sy n="99" d="100"/>
        </p:scale>
        <p:origin x="-2022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7F758A79-CA4D-4D2B-9BC8-E77C0750FDF0}"/>
    <pc:docChg chg="modSld">
      <pc:chgData name="Miller, Scott A - Buffalo, NY" userId="S::scott.a.miller3@usps.gov::cf64db98-5706-411e-803e-c2ed37421912" providerId="AD" clId="Web-{7F758A79-CA4D-4D2B-9BC8-E77C0750FDF0}" dt="2022-11-15T15:35:11.230" v="6" actId="20577"/>
      <pc:docMkLst>
        <pc:docMk/>
      </pc:docMkLst>
      <pc:sldChg chg="modSp">
        <pc:chgData name="Miller, Scott A - Buffalo, NY" userId="S::scott.a.miller3@usps.gov::cf64db98-5706-411e-803e-c2ed37421912" providerId="AD" clId="Web-{7F758A79-CA4D-4D2B-9BC8-E77C0750FDF0}" dt="2022-11-15T15:34:48.324" v="1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7F758A79-CA4D-4D2B-9BC8-E77C0750FDF0}" dt="2022-11-15T15:34:48.324" v="1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7F758A79-CA4D-4D2B-9BC8-E77C0750FDF0}" dt="2022-11-15T15:34:54.637" v="3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7F758A79-CA4D-4D2B-9BC8-E77C0750FDF0}" dt="2022-11-15T15:34:54.637" v="3" actId="20577"/>
          <ac:spMkLst>
            <pc:docMk/>
            <pc:sldMk cId="3125533672" sldId="257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7F758A79-CA4D-4D2B-9BC8-E77C0750FDF0}" dt="2022-11-15T15:35:11.230" v="6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7F758A79-CA4D-4D2B-9BC8-E77C0750FDF0}" dt="2022-11-15T15:35:02.996" v="5" actId="20577"/>
          <ac:spMkLst>
            <pc:docMk/>
            <pc:sldMk cId="332399375" sldId="258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7F758A79-CA4D-4D2B-9BC8-E77C0750FDF0}" dt="2022-11-15T15:35:11.230" v="6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/>
              <a:t>Safety Orientation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Safety Orientation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Spread the safety knowledge.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All postal employees, including non-career employees, must receive a general safety and health orientation and sufficient on-the-job training. The training must include site-specific safety rules, specific job safety analyses, required OSHA programs, emergency evacuation procedures and OSHA rights and responsibilities.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Safety Orientation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/>
              <a:t>This training enables employees to follow safe work practices, recognize hazards and understand the benefits of a safety-focused workplace.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/>
                <a:cs typeface="Arial"/>
              </a:rPr>
              <a:t>For additional information or guidance, contact your safety office.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5B5B2F-ECB6-4DA5-B04C-6A3ECF5889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74ACD65-DD74-4F2C-A16B-B393E2D8039A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</ds:schemaRefs>
</ds:datastoreItem>
</file>

<file path=customXml/itemProps3.xml><?xml version="1.0" encoding="utf-8"?>
<ds:datastoreItem xmlns:ds="http://schemas.openxmlformats.org/officeDocument/2006/customXml" ds:itemID="{F4E4D72B-A013-459F-99A0-FAD7D794C9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d24744-6575-40bb-88d4-0a3cd153c139"/>
    <ds:schemaRef ds:uri="dc2526d9-1c0b-45ed-b3d4-9d2ceccde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3069</TotalTime>
  <Words>93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YSBM_Template</vt:lpstr>
      <vt:lpstr> Safety Orientation                                                    </vt:lpstr>
      <vt:lpstr>Safety Orientation</vt:lpstr>
      <vt:lpstr>Safety Orientation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Edwards, Adrian A - Washington, DC - Contractor</cp:lastModifiedBy>
  <cp:revision>90</cp:revision>
  <cp:lastPrinted>2016-03-28T13:50:09Z</cp:lastPrinted>
  <dcterms:created xsi:type="dcterms:W3CDTF">2014-08-01T15:55:50Z</dcterms:created>
  <dcterms:modified xsi:type="dcterms:W3CDTF">2022-11-15T15:35:16Z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  <property fmtid="{D5CDD505-2E9C-101B-9397-08002B2CF9AE}" pid="3" name="MediaServiceImageTags">
    <vt:lpwstr/>
  </property>
</Properties>
</file>