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sldIdLst>
    <p:sldId id="256" r:id="rId5"/>
    <p:sldId id="257" r:id="rId6"/>
    <p:sldId id="258" r:id="rId7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2A52D"/>
    <a:srgbClr val="004175"/>
    <a:srgbClr val="0D5089"/>
    <a:srgbClr val="004C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7C56F21-BE1E-4C2A-9D57-119472D54002}" v="14" dt="2022-11-15T15:43:03.50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359" autoAdjust="0"/>
  </p:normalViewPr>
  <p:slideViewPr>
    <p:cSldViewPr snapToGrid="0" snapToObjects="1">
      <p:cViewPr>
        <p:scale>
          <a:sx n="99" d="100"/>
          <a:sy n="99" d="100"/>
        </p:scale>
        <p:origin x="-2022" y="-7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ller, Scott A - Buffalo, NY" userId="S::scott.a.miller3@usps.gov::cf64db98-5706-411e-803e-c2ed37421912" providerId="AD" clId="Web-{27C56F21-BE1E-4C2A-9D57-119472D54002}"/>
    <pc:docChg chg="modSld">
      <pc:chgData name="Miller, Scott A - Buffalo, NY" userId="S::scott.a.miller3@usps.gov::cf64db98-5706-411e-803e-c2ed37421912" providerId="AD" clId="Web-{27C56F21-BE1E-4C2A-9D57-119472D54002}" dt="2022-11-15T15:43:03.505" v="11" actId="20577"/>
      <pc:docMkLst>
        <pc:docMk/>
      </pc:docMkLst>
      <pc:sldChg chg="modSp">
        <pc:chgData name="Miller, Scott A - Buffalo, NY" userId="S::scott.a.miller3@usps.gov::cf64db98-5706-411e-803e-c2ed37421912" providerId="AD" clId="Web-{27C56F21-BE1E-4C2A-9D57-119472D54002}" dt="2022-11-15T15:42:34.583" v="1" actId="20577"/>
        <pc:sldMkLst>
          <pc:docMk/>
          <pc:sldMk cId="3497351106" sldId="256"/>
        </pc:sldMkLst>
        <pc:spChg chg="mod">
          <ac:chgData name="Miller, Scott A - Buffalo, NY" userId="S::scott.a.miller3@usps.gov::cf64db98-5706-411e-803e-c2ed37421912" providerId="AD" clId="Web-{27C56F21-BE1E-4C2A-9D57-119472D54002}" dt="2022-11-15T15:42:34.583" v="1" actId="20577"/>
          <ac:spMkLst>
            <pc:docMk/>
            <pc:sldMk cId="3497351106" sldId="256"/>
            <ac:spMk id="2" creationId="{00000000-0000-0000-0000-000000000000}"/>
          </ac:spMkLst>
        </pc:spChg>
      </pc:sldChg>
      <pc:sldChg chg="modSp">
        <pc:chgData name="Miller, Scott A - Buffalo, NY" userId="S::scott.a.miller3@usps.gov::cf64db98-5706-411e-803e-c2ed37421912" providerId="AD" clId="Web-{27C56F21-BE1E-4C2A-9D57-119472D54002}" dt="2022-11-15T15:42:46.005" v="4" actId="20577"/>
        <pc:sldMkLst>
          <pc:docMk/>
          <pc:sldMk cId="3125533672" sldId="257"/>
        </pc:sldMkLst>
        <pc:spChg chg="mod">
          <ac:chgData name="Miller, Scott A - Buffalo, NY" userId="S::scott.a.miller3@usps.gov::cf64db98-5706-411e-803e-c2ed37421912" providerId="AD" clId="Web-{27C56F21-BE1E-4C2A-9D57-119472D54002}" dt="2022-11-15T15:42:46.005" v="4" actId="20577"/>
          <ac:spMkLst>
            <pc:docMk/>
            <pc:sldMk cId="3125533672" sldId="257"/>
            <ac:spMk id="2" creationId="{00000000-0000-0000-0000-000000000000}"/>
          </ac:spMkLst>
        </pc:spChg>
      </pc:sldChg>
      <pc:sldChg chg="modSp">
        <pc:chgData name="Miller, Scott A - Buffalo, NY" userId="S::scott.a.miller3@usps.gov::cf64db98-5706-411e-803e-c2ed37421912" providerId="AD" clId="Web-{27C56F21-BE1E-4C2A-9D57-119472D54002}" dt="2022-11-15T15:43:03.505" v="11" actId="20577"/>
        <pc:sldMkLst>
          <pc:docMk/>
          <pc:sldMk cId="332399375" sldId="258"/>
        </pc:sldMkLst>
        <pc:spChg chg="mod">
          <ac:chgData name="Miller, Scott A - Buffalo, NY" userId="S::scott.a.miller3@usps.gov::cf64db98-5706-411e-803e-c2ed37421912" providerId="AD" clId="Web-{27C56F21-BE1E-4C2A-9D57-119472D54002}" dt="2022-11-15T15:42:49.286" v="6" actId="20577"/>
          <ac:spMkLst>
            <pc:docMk/>
            <pc:sldMk cId="332399375" sldId="258"/>
            <ac:spMk id="2" creationId="{00000000-0000-0000-0000-000000000000}"/>
          </ac:spMkLst>
        </pc:spChg>
        <pc:spChg chg="mod">
          <ac:chgData name="Miller, Scott A - Buffalo, NY" userId="S::scott.a.miller3@usps.gov::cf64db98-5706-411e-803e-c2ed37421912" providerId="AD" clId="Web-{27C56F21-BE1E-4C2A-9D57-119472D54002}" dt="2022-11-15T15:43:03.505" v="11" actId="20577"/>
          <ac:spMkLst>
            <pc:docMk/>
            <pc:sldMk cId="332399375" sldId="258"/>
            <ac:spMk id="3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YSSM1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46590" y="4420394"/>
            <a:ext cx="6879940" cy="1470025"/>
          </a:xfrm>
        </p:spPr>
        <p:txBody>
          <a:bodyPr anchor="t">
            <a:normAutofit/>
          </a:bodyPr>
          <a:lstStyle>
            <a:lvl1pPr algn="l">
              <a:defRPr sz="4000">
                <a:solidFill>
                  <a:srgbClr val="0D5089"/>
                </a:solidFill>
                <a:latin typeface="Helvetica"/>
                <a:cs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6894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YSSM12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480" y="1357029"/>
            <a:ext cx="7420353" cy="1143000"/>
          </a:xfrm>
        </p:spPr>
        <p:txBody>
          <a:bodyPr anchor="t"/>
          <a:lstStyle>
            <a:lvl1pPr algn="l">
              <a:defRPr>
                <a:solidFill>
                  <a:srgbClr val="0D5089"/>
                </a:solidFill>
                <a:latin typeface="Helvetica"/>
                <a:cs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5926" y="2500029"/>
            <a:ext cx="7420353" cy="3313756"/>
          </a:xfrm>
        </p:spPr>
        <p:txBody>
          <a:bodyPr/>
          <a:lstStyle>
            <a:lvl1pPr>
              <a:spcBef>
                <a:spcPts val="600"/>
              </a:spcBef>
              <a:spcAft>
                <a:spcPts val="600"/>
              </a:spcAft>
              <a:defRPr>
                <a:solidFill>
                  <a:srgbClr val="0D5089"/>
                </a:solidFill>
                <a:latin typeface="Helvetica"/>
                <a:cs typeface="Helvetica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Font typeface="Arial"/>
              <a:buChar char="•"/>
              <a:defRPr>
                <a:solidFill>
                  <a:srgbClr val="0D5089"/>
                </a:solidFill>
                <a:latin typeface="Helvetica"/>
                <a:cs typeface="Helvetica"/>
              </a:defRPr>
            </a:lvl2pPr>
            <a:lvl3pPr>
              <a:spcBef>
                <a:spcPts val="600"/>
              </a:spcBef>
              <a:spcAft>
                <a:spcPts val="600"/>
              </a:spcAft>
              <a:defRPr>
                <a:solidFill>
                  <a:srgbClr val="0D5089"/>
                </a:solidFill>
                <a:latin typeface="Helvetica"/>
                <a:cs typeface="Helvetica"/>
              </a:defRPr>
            </a:lvl3pPr>
            <a:lvl4pPr>
              <a:defRPr>
                <a:solidFill>
                  <a:srgbClr val="0D5089"/>
                </a:solidFill>
                <a:latin typeface="Helvetica"/>
                <a:cs typeface="Helvetica"/>
              </a:defRPr>
            </a:lvl4pPr>
            <a:lvl5pPr>
              <a:defRPr>
                <a:solidFill>
                  <a:srgbClr val="0D5089"/>
                </a:solidFill>
                <a:latin typeface="Helvetica"/>
                <a:cs typeface="Helvetic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81558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C727B9-E0E5-C64D-B9EB-E1E6ED80DA53}" type="datetimeFigureOut">
              <a:rPr lang="en-US" smtClean="0"/>
              <a:t>11/15/2022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5605BD-D60B-8143-B545-81922F08A4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554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4379" y="4562375"/>
            <a:ext cx="8816741" cy="1321360"/>
          </a:xfrm>
        </p:spPr>
        <p:txBody>
          <a:bodyPr>
            <a:noAutofit/>
          </a:bodyPr>
          <a:lstStyle/>
          <a:p>
            <a:pPr algn="ctr"/>
            <a:b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400" dirty="0"/>
              <a:t>Patient Driving</a:t>
            </a: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73511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503" y="421639"/>
            <a:ext cx="8691613" cy="698768"/>
          </a:xfrm>
        </p:spPr>
        <p:txBody>
          <a:bodyPr>
            <a:noAutofit/>
          </a:bodyPr>
          <a:lstStyle/>
          <a:p>
            <a:pPr algn="ctr"/>
            <a:r>
              <a:rPr lang="en-US" sz="4000" dirty="0"/>
              <a:t>Patient Driving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4545" y="1472666"/>
            <a:ext cx="7420353" cy="443724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/>
              <a:t>You think your time is more valuable?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Many accidents are caused by impatient drivers who are rushing to get from point A to point B. While time certainly is a valid consideration when traveling, safety is even more important. If you’re involved in an accident you'll certainly arrive later — or maybe not at all.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Be safe and take your time.</a:t>
            </a:r>
          </a:p>
        </p:txBody>
      </p:sp>
    </p:spTree>
    <p:extLst>
      <p:ext uri="{BB962C8B-B14F-4D97-AF65-F5344CB8AC3E}">
        <p14:creationId xmlns:p14="http://schemas.microsoft.com/office/powerpoint/2010/main" val="31255336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503" y="523641"/>
            <a:ext cx="8691613" cy="698768"/>
          </a:xfrm>
        </p:spPr>
        <p:txBody>
          <a:bodyPr>
            <a:noAutofit/>
          </a:bodyPr>
          <a:lstStyle/>
          <a:p>
            <a:pPr algn="ctr"/>
            <a:r>
              <a:rPr lang="en-US" sz="4000" dirty="0"/>
              <a:t>Patient Driving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5295" y="1058779"/>
            <a:ext cx="7420353" cy="4437245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>
              <a:latin typeface="Arial"/>
              <a:cs typeface="Arial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latin typeface="Arial"/>
                <a:cs typeface="Arial"/>
              </a:rPr>
              <a:t>And that’s smart safety!</a:t>
            </a:r>
            <a:endParaRPr lang="en-US" dirty="0">
              <a:latin typeface="Arial"/>
              <a:cs typeface="Arial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900" dirty="0">
                <a:latin typeface="Arial"/>
                <a:cs typeface="Arial"/>
              </a:rPr>
              <a:t>For additional information or guidance, contact your safety office.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5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399375"/>
      </p:ext>
    </p:extLst>
  </p:cSld>
  <p:clrMapOvr>
    <a:masterClrMapping/>
  </p:clrMapOvr>
</p:sld>
</file>

<file path=ppt/theme/theme1.xml><?xml version="1.0" encoding="utf-8"?>
<a:theme xmlns:a="http://schemas.openxmlformats.org/drawingml/2006/main" name="YSBM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  <lcf76f155ced4ddcb4097134ff3c332f xmlns="57d24744-6575-40bb-88d4-0a3cd153c139">
      <Terms xmlns="http://schemas.microsoft.com/office/infopath/2007/PartnerControls"/>
    </lcf76f155ced4ddcb4097134ff3c332f>
    <TaxCatchAll xmlns="dc2526d9-1c0b-45ed-b3d4-9d2ceccde7b4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967238FE1C49441A84EB10276AB39F1" ma:contentTypeVersion="16" ma:contentTypeDescription="Create a new document." ma:contentTypeScope="" ma:versionID="b32485798791d6ffa934353368664ef4">
  <xsd:schema xmlns:xsd="http://www.w3.org/2001/XMLSchema" xmlns:xs="http://www.w3.org/2001/XMLSchema" xmlns:p="http://schemas.microsoft.com/office/2006/metadata/properties" xmlns:ns1="http://schemas.microsoft.com/sharepoint/v3" xmlns:ns2="57d24744-6575-40bb-88d4-0a3cd153c139" xmlns:ns3="dc2526d9-1c0b-45ed-b3d4-9d2ceccde7b4" targetNamespace="http://schemas.microsoft.com/office/2006/metadata/properties" ma:root="true" ma:fieldsID="04483c9e802dcbdffdd200c981ac4b61" ns1:_="" ns2:_="" ns3:_="">
    <xsd:import namespace="http://schemas.microsoft.com/sharepoint/v3"/>
    <xsd:import namespace="57d24744-6575-40bb-88d4-0a3cd153c139"/>
    <xsd:import namespace="dc2526d9-1c0b-45ed-b3d4-9d2ceccde7b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2:MediaServiceLocation" minOccurs="0"/>
                <xsd:element ref="ns3:SharedWithUsers" minOccurs="0"/>
                <xsd:element ref="ns3:SharedWithDetails" minOccurs="0"/>
                <xsd:element ref="ns1:_ip_UnifiedCompliancePolicyProperties" minOccurs="0"/>
                <xsd:element ref="ns1:_ip_UnifiedCompliancePolicyUIAction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9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0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7d24744-6575-40bb-88d4-0a3cd153c13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946b2910-02c8-4a71-be9c-50caa9ab8ad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2526d9-1c0b-45ed-b3d4-9d2ceccde7b4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5c173326-6b7a-41fa-8671-fe7422ede48b}" ma:internalName="TaxCatchAll" ma:showField="CatchAllData" ma:web="dc2526d9-1c0b-45ed-b3d4-9d2ceccde7b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B3E8C13-ECBE-4BBB-8BDF-A23A2D47759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ABB76C9-6C89-44D0-9DE0-8536E0273D49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57d24744-6575-40bb-88d4-0a3cd153c139"/>
    <ds:schemaRef ds:uri="dc2526d9-1c0b-45ed-b3d4-9d2ceccde7b4"/>
  </ds:schemaRefs>
</ds:datastoreItem>
</file>

<file path=customXml/itemProps3.xml><?xml version="1.0" encoding="utf-8"?>
<ds:datastoreItem xmlns:ds="http://schemas.openxmlformats.org/officeDocument/2006/customXml" ds:itemID="{F2E44687-52FD-4D0B-8868-BAA957BEFDF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57d24744-6575-40bb-88d4-0a3cd153c139"/>
    <ds:schemaRef ds:uri="dc2526d9-1c0b-45ed-b3d4-9d2ceccde7b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3054</TotalTime>
  <Words>87</Words>
  <Application>Microsoft Office PowerPoint</Application>
  <PresentationFormat>On-screen Show (4:3)</PresentationFormat>
  <Paragraphs>13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YSBM_Template</vt:lpstr>
      <vt:lpstr> Patient Driving                                                  </vt:lpstr>
      <vt:lpstr>Patient Driving</vt:lpstr>
      <vt:lpstr>Patient Driving</vt:lpstr>
    </vt:vector>
  </TitlesOfParts>
  <Company>USPS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Credit Cards are for Business Use ONly</dc:title>
  <dc:creator>Creative Group</dc:creator>
  <cp:lastModifiedBy>Edwards, Adrian A - Washington, DC - Contractor</cp:lastModifiedBy>
  <cp:revision>90</cp:revision>
  <cp:lastPrinted>2016-03-28T13:50:09Z</cp:lastPrinted>
  <dcterms:created xsi:type="dcterms:W3CDTF">2014-08-01T15:55:50Z</dcterms:created>
  <dcterms:modified xsi:type="dcterms:W3CDTF">2022-11-15T15:43:05Z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0x0101008967238FE1C49441A84EB10276AB39F1</vt:lpwstr>
  </property>
  <property fmtid="{D5CDD505-2E9C-101B-9397-08002B2CF9AE}" pid="3" name="MediaServiceImageTags">
    <vt:lpwstr/>
  </property>
</Properties>
</file>