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11C9D-3134-4846-AA0E-A90BBC4784F4}" v="10" dt="2022-11-15T15:33:11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2B211C9D-3134-4846-AA0E-A90BBC4784F4}"/>
    <pc:docChg chg="modSld">
      <pc:chgData name="Miller, Scott A - Buffalo, NY" userId="S::scott.a.miller3@usps.gov::cf64db98-5706-411e-803e-c2ed37421912" providerId="AD" clId="Web-{2B211C9D-3134-4846-AA0E-A90BBC4784F4}" dt="2022-11-15T15:33:11.388" v="6" actId="20577"/>
      <pc:docMkLst>
        <pc:docMk/>
      </pc:docMkLst>
      <pc:sldChg chg="modSp">
        <pc:chgData name="Miller, Scott A - Buffalo, NY" userId="S::scott.a.miller3@usps.gov::cf64db98-5706-411e-803e-c2ed37421912" providerId="AD" clId="Web-{2B211C9D-3134-4846-AA0E-A90BBC4784F4}" dt="2022-11-15T15:32:53.591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2B211C9D-3134-4846-AA0E-A90BBC4784F4}" dt="2022-11-15T15:32:53.591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B211C9D-3134-4846-AA0E-A90BBC4784F4}" dt="2022-11-15T15:32:59.841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2B211C9D-3134-4846-AA0E-A90BBC4784F4}" dt="2022-11-15T15:32:59.841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B211C9D-3134-4846-AA0E-A90BBC4784F4}" dt="2022-11-15T15:33:11.388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2B211C9D-3134-4846-AA0E-A90BBC4784F4}" dt="2022-11-15T15:33:04.450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B211C9D-3134-4846-AA0E-A90BBC4784F4}" dt="2022-11-15T15:33:11.388" v="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Vehicle Emergencies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Stuck? Stay put.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you’re stuck on the road or have car trouble, stay with your vehicle. It provides shelter for you and it’s easier for emergency personnel to find a car than a person on foot. In winter, make sure the vehicle’s exhaust isn't blocked by snow.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2B2239-B28E-4282-89FC-331DD99E57A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295A2DD-985D-4B1C-ACCF-442357A6F9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81FA41-DABB-44FA-B4FE-9D91A3479B4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75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Vehicle Emergencies                                              </vt:lpstr>
      <vt:lpstr>Vehicle Emergencies</vt:lpstr>
      <vt:lpstr>Vehicle Emergencies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85</cp:revision>
  <cp:lastPrinted>2016-03-28T13:50:09Z</cp:lastPrinted>
  <dcterms:created xsi:type="dcterms:W3CDTF">2014-08-01T15:55:50Z</dcterms:created>
  <dcterms:modified xsi:type="dcterms:W3CDTF">2022-11-15T15:33:17Z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</Properties>
</file>