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7E119F-D606-4AAE-A3E8-5CDA2799B605}" v="11" dt="2022-11-15T15:39:16.8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D7E119F-D606-4AAE-A3E8-5CDA2799B605}"/>
    <pc:docChg chg="modSld">
      <pc:chgData name="Miller, Scott A - Buffalo, NY" userId="S::scott.a.miller3@usps.gov::cf64db98-5706-411e-803e-c2ed37421912" providerId="AD" clId="Web-{FD7E119F-D606-4AAE-A3E8-5CDA2799B605}" dt="2022-11-15T15:39:16.888" v="7" actId="20577"/>
      <pc:docMkLst>
        <pc:docMk/>
      </pc:docMkLst>
      <pc:sldChg chg="modSp">
        <pc:chgData name="Miller, Scott A - Buffalo, NY" userId="S::scott.a.miller3@usps.gov::cf64db98-5706-411e-803e-c2ed37421912" providerId="AD" clId="Web-{FD7E119F-D606-4AAE-A3E8-5CDA2799B605}" dt="2022-11-15T15:38:53.247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D7E119F-D606-4AAE-A3E8-5CDA2799B605}" dt="2022-11-15T15:38:53.247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D7E119F-D606-4AAE-A3E8-5CDA2799B605}" dt="2022-11-15T15:38:59.669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D7E119F-D606-4AAE-A3E8-5CDA2799B605}" dt="2022-11-15T15:38:59.669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D7E119F-D606-4AAE-A3E8-5CDA2799B605}" dt="2022-11-15T15:39:16.888" v="7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D7E119F-D606-4AAE-A3E8-5CDA2799B605}" dt="2022-11-15T15:39:08.231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D7E119F-D606-4AAE-A3E8-5CDA2799B605}" dt="2022-11-15T15:39:16.888" v="7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Schoolchildren Crossing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Schoolchildren Crossing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Be prepared for childish behavior.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Be alert wherever school kids are crossing a road. Watch for school buses that are loading or unloading children in front of houses or schools. Come to a complete stop when you see those flashing lights on the school bus and that stop sign flip outward. A child might need to cross the street. Also watch for crossing guards. Obey their stop signs and wait for everyone to clear the cross walk before traveling again.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Schoolchildren Crossing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Drive safely in school zones or wherever children could be standing or walking.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Props1.xml><?xml version="1.0" encoding="utf-8"?>
<ds:datastoreItem xmlns:ds="http://schemas.openxmlformats.org/officeDocument/2006/customXml" ds:itemID="{94B6A33D-065E-46E4-AC40-850170E044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A51E6B-CC5C-46B6-A204-9509CAC34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2DB29B-FC80-4E91-8215-049798E4A0A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2929</TotalTime>
  <Words>121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Schoolchildren Crossing                                          </vt:lpstr>
      <vt:lpstr>Schoolchildren Crossing</vt:lpstr>
      <vt:lpstr>Schoolchildren Crossing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80</cp:revision>
  <cp:lastPrinted>2016-03-28T13:50:09Z</cp:lastPrinted>
  <dcterms:created xsi:type="dcterms:W3CDTF">2014-08-01T15:55:50Z</dcterms:created>
  <dcterms:modified xsi:type="dcterms:W3CDTF">2022-11-15T15:39:18Z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