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5FDC1A-CE29-4D4A-B460-C5F25E28E7F3}" v="10" dt="2022-11-15T19:04:21.4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845FDC1A-CE29-4D4A-B460-C5F25E28E7F3}"/>
    <pc:docChg chg="modSld">
      <pc:chgData name="Miller, Scott A - Buffalo, NY" userId="S::scott.a.miller3@usps.gov::cf64db98-5706-411e-803e-c2ed37421912" providerId="AD" clId="Web-{845FDC1A-CE29-4D4A-B460-C5F25E28E7F3}" dt="2022-11-15T19:04:21.451" v="7" actId="20577"/>
      <pc:docMkLst>
        <pc:docMk/>
      </pc:docMkLst>
      <pc:sldChg chg="modSp">
        <pc:chgData name="Miller, Scott A - Buffalo, NY" userId="S::scott.a.miller3@usps.gov::cf64db98-5706-411e-803e-c2ed37421912" providerId="AD" clId="Web-{845FDC1A-CE29-4D4A-B460-C5F25E28E7F3}" dt="2022-11-15T19:03:53.779" v="1" actId="20577"/>
        <pc:sldMkLst>
          <pc:docMk/>
          <pc:sldMk cId="3497351106" sldId="256"/>
        </pc:sldMkLst>
        <pc:spChg chg="mod">
          <ac:chgData name="Miller, Scott A - Buffalo, NY" userId="S::scott.a.miller3@usps.gov::cf64db98-5706-411e-803e-c2ed37421912" providerId="AD" clId="Web-{845FDC1A-CE29-4D4A-B460-C5F25E28E7F3}" dt="2022-11-15T19:03:53.779"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845FDC1A-CE29-4D4A-B460-C5F25E28E7F3}" dt="2022-11-15T19:03:59.576" v="2" actId="20577"/>
        <pc:sldMkLst>
          <pc:docMk/>
          <pc:sldMk cId="3125533672" sldId="257"/>
        </pc:sldMkLst>
        <pc:spChg chg="mod">
          <ac:chgData name="Miller, Scott A - Buffalo, NY" userId="S::scott.a.miller3@usps.gov::cf64db98-5706-411e-803e-c2ed37421912" providerId="AD" clId="Web-{845FDC1A-CE29-4D4A-B460-C5F25E28E7F3}" dt="2022-11-15T19:03:59.576"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845FDC1A-CE29-4D4A-B460-C5F25E28E7F3}" dt="2022-11-15T19:04:21.451" v="7" actId="20577"/>
        <pc:sldMkLst>
          <pc:docMk/>
          <pc:sldMk cId="332399375" sldId="258"/>
        </pc:sldMkLst>
        <pc:spChg chg="mod">
          <ac:chgData name="Miller, Scott A - Buffalo, NY" userId="S::scott.a.miller3@usps.gov::cf64db98-5706-411e-803e-c2ed37421912" providerId="AD" clId="Web-{845FDC1A-CE29-4D4A-B460-C5F25E28E7F3}" dt="2022-11-15T19:04:14.388" v="5" actId="20577"/>
          <ac:spMkLst>
            <pc:docMk/>
            <pc:sldMk cId="332399375" sldId="258"/>
            <ac:spMk id="2" creationId="{00000000-0000-0000-0000-000000000000}"/>
          </ac:spMkLst>
        </pc:spChg>
        <pc:spChg chg="mod">
          <ac:chgData name="Miller, Scott A - Buffalo, NY" userId="S::scott.a.miller3@usps.gov::cf64db98-5706-411e-803e-c2ed37421912" providerId="AD" clId="Web-{845FDC1A-CE29-4D4A-B460-C5F25E28E7F3}" dt="2022-11-15T19:04:21.451" v="7"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Smoke Alarms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Smoke Alarms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300" dirty="0">
                <a:latin typeface="Arial" panose="020B0604020202020204" pitchFamily="34" charset="0"/>
                <a:cs typeface="Arial" panose="020B0604020202020204" pitchFamily="34" charset="0"/>
              </a:rPr>
              <a:t>It’s the sound of survival.</a:t>
            </a:r>
          </a:p>
          <a:p>
            <a:pPr marL="0" indent="0">
              <a:lnSpc>
                <a:spcPct val="120000"/>
              </a:lnSpc>
              <a:spcBef>
                <a:spcPts val="0"/>
              </a:spcBef>
              <a:spcAft>
                <a:spcPts val="0"/>
              </a:spcAft>
              <a:buNone/>
            </a:pPr>
            <a:endParaRPr lang="en-US" sz="23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300" dirty="0">
                <a:latin typeface="Arial" panose="020B0604020202020204" pitchFamily="34" charset="0"/>
                <a:cs typeface="Arial" panose="020B0604020202020204" pitchFamily="34" charset="0"/>
              </a:rPr>
              <a:t>Smoke alarms save lives. If there’s a fire in your home, smoke spreads fast and smoke alarms give you time to get out. Install smoke alarms in every bedroom, outside each sleeping area and on every level of your home. Test your smoke alarms every month. When a smoke alarm sounds, get outside — and stay outside. Replace all smoke alarms in your home every 10 years.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Smoke Alarms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Almost two-thirds of home fire deaths happen because there are no smoke alarms or they don’t work. Having a working smoke alarm in a home cuts in half the chances of dying in a fire.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Props1.xml><?xml version="1.0" encoding="utf-8"?>
<ds:datastoreItem xmlns:ds="http://schemas.openxmlformats.org/officeDocument/2006/customXml" ds:itemID="{C970317E-43CC-45AB-8CF3-8AC624ECCDC3}">
  <ds:schemaRefs>
    <ds:schemaRef ds:uri="http://schemas.microsoft.com/sharepoint/v3/contenttype/forms"/>
  </ds:schemaRefs>
</ds:datastoreItem>
</file>

<file path=customXml/itemProps2.xml><?xml version="1.0" encoding="utf-8"?>
<ds:datastoreItem xmlns:ds="http://schemas.openxmlformats.org/officeDocument/2006/customXml" ds:itemID="{75702488-CD08-4AD7-BF7D-8EE13CB4E2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FBEC467-C022-4367-BC36-FFC94F661C8D}">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2912</TotalTime>
  <Words>139</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Smoke Alarms                                    </vt:lpstr>
      <vt:lpstr>Smoke Alarms</vt:lpstr>
      <vt:lpstr>Smoke Alarms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73</cp:revision>
  <cp:lastPrinted>2016-03-28T13:50:09Z</cp:lastPrinted>
  <dcterms:created xsi:type="dcterms:W3CDTF">2014-08-01T15:55:50Z</dcterms:created>
  <dcterms:modified xsi:type="dcterms:W3CDTF">2022-11-15T19:04:24Z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