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6267D-F67F-4AAB-A2C3-2624631883E8}" v="17" dt="2022-11-15T20:43:46.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F46267D-F67F-4AAB-A2C3-2624631883E8}"/>
    <pc:docChg chg="modSld">
      <pc:chgData name="Miller, Scott A - Buffalo, NY" userId="S::scott.a.miller3@usps.gov::cf64db98-5706-411e-803e-c2ed37421912" providerId="AD" clId="Web-{0F46267D-F67F-4AAB-A2C3-2624631883E8}" dt="2022-11-15T20:43:45.825" v="12" actId="20577"/>
      <pc:docMkLst>
        <pc:docMk/>
      </pc:docMkLst>
      <pc:sldChg chg="modSp">
        <pc:chgData name="Miller, Scott A - Buffalo, NY" userId="S::scott.a.miller3@usps.gov::cf64db98-5706-411e-803e-c2ed37421912" providerId="AD" clId="Web-{0F46267D-F67F-4AAB-A2C3-2624631883E8}" dt="2022-11-15T20:43:21.966" v="2" actId="20577"/>
        <pc:sldMkLst>
          <pc:docMk/>
          <pc:sldMk cId="3497351106" sldId="256"/>
        </pc:sldMkLst>
        <pc:spChg chg="mod">
          <ac:chgData name="Miller, Scott A - Buffalo, NY" userId="S::scott.a.miller3@usps.gov::cf64db98-5706-411e-803e-c2ed37421912" providerId="AD" clId="Web-{0F46267D-F67F-4AAB-A2C3-2624631883E8}" dt="2022-11-15T20:43:21.966"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F46267D-F67F-4AAB-A2C3-2624631883E8}" dt="2022-11-15T20:43:29.919" v="4" actId="20577"/>
        <pc:sldMkLst>
          <pc:docMk/>
          <pc:sldMk cId="3125533672" sldId="257"/>
        </pc:sldMkLst>
        <pc:spChg chg="mod">
          <ac:chgData name="Miller, Scott A - Buffalo, NY" userId="S::scott.a.miller3@usps.gov::cf64db98-5706-411e-803e-c2ed37421912" providerId="AD" clId="Web-{0F46267D-F67F-4AAB-A2C3-2624631883E8}" dt="2022-11-15T20:43:29.919"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F46267D-F67F-4AAB-A2C3-2624631883E8}" dt="2022-11-15T20:43:45.825" v="12" actId="20577"/>
        <pc:sldMkLst>
          <pc:docMk/>
          <pc:sldMk cId="3506896791" sldId="259"/>
        </pc:sldMkLst>
        <pc:spChg chg="mod">
          <ac:chgData name="Miller, Scott A - Buffalo, NY" userId="S::scott.a.miller3@usps.gov::cf64db98-5706-411e-803e-c2ed37421912" providerId="AD" clId="Web-{0F46267D-F67F-4AAB-A2C3-2624631883E8}" dt="2022-11-15T20:43:37.810" v="7" actId="20577"/>
          <ac:spMkLst>
            <pc:docMk/>
            <pc:sldMk cId="3506896791" sldId="259"/>
            <ac:spMk id="4" creationId="{00000000-0000-0000-0000-000000000000}"/>
          </ac:spMkLst>
        </pc:spChg>
        <pc:spChg chg="mod">
          <ac:chgData name="Miller, Scott A - Buffalo, NY" userId="S::scott.a.miller3@usps.gov::cf64db98-5706-411e-803e-c2ed37421912" providerId="AD" clId="Web-{0F46267D-F67F-4AAB-A2C3-2624631883E8}" dt="2022-11-15T20:43:45.825" v="12"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Desk Chair Ergonomics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Desk Chair Ergonomics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If the sit fits, take a seat.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When working at a desk, adjust your chair so it’s comfortable. Sit with your body and head erect. Your upper arms should be vertical and your lower arms comfortably horizontal. Your wrists should be on an even line with your forearms. Keep feet flat and thighs horizontal to provide additional support for feet and legs.</a:t>
            </a: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Desk Chair Ergonomics</a:t>
            </a:r>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Ergonomic postures can prevent musculoskeletal injuries that could result in lost work days or lost productivity.</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9023C5-6811-4834-A423-6E5ECB7B817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9189D4E8-6DB8-440B-9483-B4D790B54896}">
  <ds:schemaRefs>
    <ds:schemaRef ds:uri="http://schemas.microsoft.com/sharepoint/v3/contenttype/forms"/>
  </ds:schemaRefs>
</ds:datastoreItem>
</file>

<file path=customXml/itemProps3.xml><?xml version="1.0" encoding="utf-8"?>
<ds:datastoreItem xmlns:ds="http://schemas.openxmlformats.org/officeDocument/2006/customXml" ds:itemID="{C55B6BA6-7557-41F1-8A69-72DE1FF9F4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283</TotalTime>
  <Words>110</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Desk Chair Ergonomics</vt:lpstr>
      <vt:lpstr>Desk Chair Ergonomics</vt:lpstr>
      <vt:lpstr>Desk Chair Ergonomics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50</cp:revision>
  <cp:lastPrinted>2016-03-28T13:50:09Z</cp:lastPrinted>
  <dcterms:created xsi:type="dcterms:W3CDTF">2014-08-01T15:55:50Z</dcterms:created>
  <dcterms:modified xsi:type="dcterms:W3CDTF">2022-11-15T20:43:51Z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