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DE726C-F665-4185-AD26-69C7C32B719F}" v="18" dt="2022-11-15T15:31:16.2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9DE726C-F665-4185-AD26-69C7C32B719F}"/>
    <pc:docChg chg="modSld">
      <pc:chgData name="Miller, Scott A - Buffalo, NY" userId="S::scott.a.miller3@usps.gov::cf64db98-5706-411e-803e-c2ed37421912" providerId="AD" clId="Web-{59DE726C-F665-4185-AD26-69C7C32B719F}" dt="2022-11-15T15:31:15.918" v="13" actId="20577"/>
      <pc:docMkLst>
        <pc:docMk/>
      </pc:docMkLst>
      <pc:sldChg chg="modSp">
        <pc:chgData name="Miller, Scott A - Buffalo, NY" userId="S::scott.a.miller3@usps.gov::cf64db98-5706-411e-803e-c2ed37421912" providerId="AD" clId="Web-{59DE726C-F665-4185-AD26-69C7C32B719F}" dt="2022-11-15T15:30:10.683" v="1" actId="20577"/>
        <pc:sldMkLst>
          <pc:docMk/>
          <pc:sldMk cId="3497351106" sldId="256"/>
        </pc:sldMkLst>
        <pc:spChg chg="mod">
          <ac:chgData name="Miller, Scott A - Buffalo, NY" userId="S::scott.a.miller3@usps.gov::cf64db98-5706-411e-803e-c2ed37421912" providerId="AD" clId="Web-{59DE726C-F665-4185-AD26-69C7C32B719F}" dt="2022-11-15T15:30:10.68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9DE726C-F665-4185-AD26-69C7C32B719F}" dt="2022-11-15T15:30:18.855" v="3" actId="20577"/>
        <pc:sldMkLst>
          <pc:docMk/>
          <pc:sldMk cId="3125533672" sldId="257"/>
        </pc:sldMkLst>
        <pc:spChg chg="mod">
          <ac:chgData name="Miller, Scott A - Buffalo, NY" userId="S::scott.a.miller3@usps.gov::cf64db98-5706-411e-803e-c2ed37421912" providerId="AD" clId="Web-{59DE726C-F665-4185-AD26-69C7C32B719F}" dt="2022-11-15T15:30:18.855" v="3" actId="20577"/>
          <ac:spMkLst>
            <pc:docMk/>
            <pc:sldMk cId="3125533672" sldId="257"/>
            <ac:spMk id="2" creationId="{00000000-0000-0000-0000-000000000000}"/>
          </ac:spMkLst>
        </pc:spChg>
      </pc:sldChg>
      <pc:sldChg chg="addSp delSp modSp">
        <pc:chgData name="Miller, Scott A - Buffalo, NY" userId="S::scott.a.miller3@usps.gov::cf64db98-5706-411e-803e-c2ed37421912" providerId="AD" clId="Web-{59DE726C-F665-4185-AD26-69C7C32B719F}" dt="2022-11-15T15:31:15.918" v="13" actId="20577"/>
        <pc:sldMkLst>
          <pc:docMk/>
          <pc:sldMk cId="3506896791" sldId="259"/>
        </pc:sldMkLst>
        <pc:spChg chg="add del mod">
          <ac:chgData name="Miller, Scott A - Buffalo, NY" userId="S::scott.a.miller3@usps.gov::cf64db98-5706-411e-803e-c2ed37421912" providerId="AD" clId="Web-{59DE726C-F665-4185-AD26-69C7C32B719F}" dt="2022-11-15T15:30:55.699" v="7"/>
          <ac:spMkLst>
            <pc:docMk/>
            <pc:sldMk cId="3506896791" sldId="259"/>
            <ac:spMk id="3" creationId="{25A511F8-AB45-5F39-CDC5-197483D77638}"/>
          </ac:spMkLst>
        </pc:spChg>
        <pc:spChg chg="mod">
          <ac:chgData name="Miller, Scott A - Buffalo, NY" userId="S::scott.a.miller3@usps.gov::cf64db98-5706-411e-803e-c2ed37421912" providerId="AD" clId="Web-{59DE726C-F665-4185-AD26-69C7C32B719F}" dt="2022-11-15T15:31:09.465" v="10" actId="20577"/>
          <ac:spMkLst>
            <pc:docMk/>
            <pc:sldMk cId="3506896791" sldId="259"/>
            <ac:spMk id="4" creationId="{00000000-0000-0000-0000-000000000000}"/>
          </ac:spMkLst>
        </pc:spChg>
        <pc:spChg chg="add del mod">
          <ac:chgData name="Miller, Scott A - Buffalo, NY" userId="S::scott.a.miller3@usps.gov::cf64db98-5706-411e-803e-c2ed37421912" providerId="AD" clId="Web-{59DE726C-F665-4185-AD26-69C7C32B719F}" dt="2022-11-15T15:31:15.918" v="13"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Black Ice Driving</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Black Ice Driving</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All that glistens is not pavement.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Ice on the road is a real threat when driving in winter, especially black ice. It’s called that because it looks like the rest of the pavement. It’s dangerous because it’s hard to detect in advance. If you hit black ice, don’t slam the brakes and try to keep the steering wheel straight. If you feel the back end of your vehicle sliding left or right, make a very gentle turn of the steering wheel in the same direction.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Black Ice Driving</a:t>
            </a:r>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fontScale="925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If you try to struggle against it by steering in the opposite direction, you risk skidding or spinning.</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Driving safely on icy road surfaces will help prevent you from being injured and losing work days. </a:t>
            </a: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F9D951-6768-47BA-B53A-2B6646A74F2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DF9BE44E-795A-44EC-B4A3-FD381D9F4606}">
  <ds:schemaRefs>
    <ds:schemaRef ds:uri="http://schemas.microsoft.com/sharepoint/v3/contenttype/forms"/>
  </ds:schemaRefs>
</ds:datastoreItem>
</file>

<file path=customXml/itemProps3.xml><?xml version="1.0" encoding="utf-8"?>
<ds:datastoreItem xmlns:ds="http://schemas.openxmlformats.org/officeDocument/2006/customXml" ds:itemID="{B9008545-0E49-42E9-B0E3-CB08F00DC6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273</TotalTime>
  <Words>154</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Black Ice Driving</vt:lpstr>
      <vt:lpstr>Black Ice Driving</vt:lpstr>
      <vt:lpstr>Black Ice Driving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50</cp:revision>
  <cp:lastPrinted>2016-03-28T13:50:09Z</cp:lastPrinted>
  <dcterms:created xsi:type="dcterms:W3CDTF">2014-08-01T15:55:50Z</dcterms:created>
  <dcterms:modified xsi:type="dcterms:W3CDTF">2022-11-15T15:31:16Z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