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6" r:id="rId5"/>
    <p:sldId id="257" r:id="rId6"/>
    <p:sldId id="259" r:id="rId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DE726C-F665-4185-AD26-69C7C32B719F}" v="18" dt="2022-11-15T15:31:16.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9" autoAdjust="0"/>
  </p:normalViewPr>
  <p:slideViewPr>
    <p:cSldViewPr snapToGrid="0" snapToObjects="1">
      <p:cViewPr>
        <p:scale>
          <a:sx n="99" d="100"/>
          <a:sy n="99" d="100"/>
        </p:scale>
        <p:origin x="468"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ler, Scott A - Buffalo, NY" userId="S::scott.a.miller3@usps.gov::cf64db98-5706-411e-803e-c2ed37421912" providerId="AD" clId="Web-{59DE726C-F665-4185-AD26-69C7C32B719F}"/>
    <pc:docChg chg="modSld">
      <pc:chgData name="Miller, Scott A - Buffalo, NY" userId="S::scott.a.miller3@usps.gov::cf64db98-5706-411e-803e-c2ed37421912" providerId="AD" clId="Web-{59DE726C-F665-4185-AD26-69C7C32B719F}" dt="2022-11-15T15:31:15.918" v="13" actId="20577"/>
      <pc:docMkLst>
        <pc:docMk/>
      </pc:docMkLst>
      <pc:sldChg chg="modSp">
        <pc:chgData name="Miller, Scott A - Buffalo, NY" userId="S::scott.a.miller3@usps.gov::cf64db98-5706-411e-803e-c2ed37421912" providerId="AD" clId="Web-{59DE726C-F665-4185-AD26-69C7C32B719F}" dt="2022-11-15T15:30:10.683" v="1" actId="20577"/>
        <pc:sldMkLst>
          <pc:docMk/>
          <pc:sldMk cId="3497351106" sldId="256"/>
        </pc:sldMkLst>
        <pc:spChg chg="mod">
          <ac:chgData name="Miller, Scott A - Buffalo, NY" userId="S::scott.a.miller3@usps.gov::cf64db98-5706-411e-803e-c2ed37421912" providerId="AD" clId="Web-{59DE726C-F665-4185-AD26-69C7C32B719F}" dt="2022-11-15T15:30:10.683" v="1" actId="20577"/>
          <ac:spMkLst>
            <pc:docMk/>
            <pc:sldMk cId="3497351106" sldId="256"/>
            <ac:spMk id="2" creationId="{00000000-0000-0000-0000-000000000000}"/>
          </ac:spMkLst>
        </pc:spChg>
      </pc:sldChg>
      <pc:sldChg chg="modSp">
        <pc:chgData name="Miller, Scott A - Buffalo, NY" userId="S::scott.a.miller3@usps.gov::cf64db98-5706-411e-803e-c2ed37421912" providerId="AD" clId="Web-{59DE726C-F665-4185-AD26-69C7C32B719F}" dt="2022-11-15T15:30:18.855" v="3" actId="20577"/>
        <pc:sldMkLst>
          <pc:docMk/>
          <pc:sldMk cId="3125533672" sldId="257"/>
        </pc:sldMkLst>
        <pc:spChg chg="mod">
          <ac:chgData name="Miller, Scott A - Buffalo, NY" userId="S::scott.a.miller3@usps.gov::cf64db98-5706-411e-803e-c2ed37421912" providerId="AD" clId="Web-{59DE726C-F665-4185-AD26-69C7C32B719F}" dt="2022-11-15T15:30:18.855" v="3" actId="20577"/>
          <ac:spMkLst>
            <pc:docMk/>
            <pc:sldMk cId="3125533672" sldId="257"/>
            <ac:spMk id="2" creationId="{00000000-0000-0000-0000-000000000000}"/>
          </ac:spMkLst>
        </pc:spChg>
      </pc:sldChg>
      <pc:sldChg chg="addSp delSp modSp">
        <pc:chgData name="Miller, Scott A - Buffalo, NY" userId="S::scott.a.miller3@usps.gov::cf64db98-5706-411e-803e-c2ed37421912" providerId="AD" clId="Web-{59DE726C-F665-4185-AD26-69C7C32B719F}" dt="2022-11-15T15:31:15.918" v="13" actId="20577"/>
        <pc:sldMkLst>
          <pc:docMk/>
          <pc:sldMk cId="3506896791" sldId="259"/>
        </pc:sldMkLst>
        <pc:spChg chg="add del mod">
          <ac:chgData name="Miller, Scott A - Buffalo, NY" userId="S::scott.a.miller3@usps.gov::cf64db98-5706-411e-803e-c2ed37421912" providerId="AD" clId="Web-{59DE726C-F665-4185-AD26-69C7C32B719F}" dt="2022-11-15T15:30:55.699" v="7"/>
          <ac:spMkLst>
            <pc:docMk/>
            <pc:sldMk cId="3506896791" sldId="259"/>
            <ac:spMk id="3" creationId="{25A511F8-AB45-5F39-CDC5-197483D77638}"/>
          </ac:spMkLst>
        </pc:spChg>
        <pc:spChg chg="mod">
          <ac:chgData name="Miller, Scott A - Buffalo, NY" userId="S::scott.a.miller3@usps.gov::cf64db98-5706-411e-803e-c2ed37421912" providerId="AD" clId="Web-{59DE726C-F665-4185-AD26-69C7C32B719F}" dt="2022-11-15T15:31:09.465" v="10" actId="20577"/>
          <ac:spMkLst>
            <pc:docMk/>
            <pc:sldMk cId="3506896791" sldId="259"/>
            <ac:spMk id="4" creationId="{00000000-0000-0000-0000-000000000000}"/>
          </ac:spMkLst>
        </pc:spChg>
        <pc:spChg chg="add del mod">
          <ac:chgData name="Miller, Scott A - Buffalo, NY" userId="S::scott.a.miller3@usps.gov::cf64db98-5706-411e-803e-c2ed37421912" providerId="AD" clId="Web-{59DE726C-F665-4185-AD26-69C7C32B719F}" dt="2022-11-15T15:31:15.918" v="13" actId="20577"/>
          <ac:spMkLst>
            <pc:docMk/>
            <pc:sldMk cId="3506896791" sldId="259"/>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descr="YSSM1.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YSSM1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11/15/2022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379" y="4562375"/>
            <a:ext cx="8816741" cy="1321360"/>
          </a:xfrm>
        </p:spPr>
        <p:txBody>
          <a:bodyPr>
            <a:noAutofit/>
          </a:bodyPr>
          <a:lstStyle/>
          <a:p>
            <a:pPr algn="ctr"/>
            <a:br>
              <a:rPr lang="en-US" sz="4400" dirty="0">
                <a:latin typeface="Arial" panose="020B0604020202020204" pitchFamily="34" charset="0"/>
                <a:cs typeface="Arial" panose="020B0604020202020204" pitchFamily="34" charset="0"/>
              </a:rPr>
            </a:br>
            <a:r>
              <a:rPr lang="en-US" sz="4400" dirty="0">
                <a:latin typeface="Arial"/>
                <a:cs typeface="Arial"/>
              </a:rPr>
              <a:t>Black Ice Driving</a:t>
            </a: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 y="421639"/>
            <a:ext cx="8691613" cy="698768"/>
          </a:xfrm>
        </p:spPr>
        <p:txBody>
          <a:bodyPr>
            <a:noAutofit/>
          </a:bodyPr>
          <a:lstStyle/>
          <a:p>
            <a:pPr algn="ctr"/>
            <a:r>
              <a:rPr lang="en-US" sz="4000" dirty="0">
                <a:latin typeface="Arial"/>
                <a:cs typeface="Arial"/>
              </a:rPr>
              <a:t>Black Ice Driving</a:t>
            </a:r>
          </a:p>
        </p:txBody>
      </p:sp>
      <p:sp>
        <p:nvSpPr>
          <p:cNvPr id="3" name="Content Placeholder 2"/>
          <p:cNvSpPr>
            <a:spLocks noGrp="1"/>
          </p:cNvSpPr>
          <p:nvPr>
            <p:ph idx="1"/>
          </p:nvPr>
        </p:nvSpPr>
        <p:spPr>
          <a:xfrm>
            <a:off x="904545" y="1472666"/>
            <a:ext cx="7420353" cy="4437245"/>
          </a:xfrm>
        </p:spPr>
        <p:txBody>
          <a:bodyPr>
            <a:noAutofit/>
          </a:bodyPr>
          <a:lstStyle/>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All that glistens is not pavement.</a:t>
            </a:r>
          </a:p>
          <a:p>
            <a:pPr marL="0" indent="0">
              <a:lnSpc>
                <a:spcPct val="120000"/>
              </a:lnSpc>
              <a:spcBef>
                <a:spcPts val="0"/>
              </a:spcBef>
              <a:spcAft>
                <a:spcPts val="0"/>
              </a:spcAft>
              <a:buNone/>
            </a:pPr>
            <a:endParaRPr lang="en-US" sz="22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200" dirty="0">
                <a:latin typeface="Arial" panose="020B0604020202020204" pitchFamily="34" charset="0"/>
                <a:cs typeface="Arial" panose="020B0604020202020204" pitchFamily="34" charset="0"/>
              </a:rPr>
              <a:t>Ice on the road is a real threat when driving in winter, especially black ice. It’s called that because it looks like the rest of the pavement. It’s dangerous because it’s hard to detect in advance. If you hit black ice, don’t slam the brakes and try to keep the steering wheel straight. If you feel the back end of your vehicle sliding left or right, make a very gentle turn of the steering wheel in the same direction. </a:t>
            </a: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15503" y="523641"/>
            <a:ext cx="8691613" cy="698768"/>
          </a:xfrm>
        </p:spPr>
        <p:txBody>
          <a:bodyPr>
            <a:noAutofit/>
          </a:bodyPr>
          <a:lstStyle/>
          <a:p>
            <a:pPr algn="ctr"/>
            <a:r>
              <a:rPr lang="en-US" sz="4000" dirty="0">
                <a:latin typeface="Arial"/>
                <a:cs typeface="Arial"/>
              </a:rPr>
              <a:t>Black Ice Driving</a:t>
            </a:r>
          </a:p>
        </p:txBody>
      </p:sp>
      <p:sp>
        <p:nvSpPr>
          <p:cNvPr id="5" name="Content Placeholder 2"/>
          <p:cNvSpPr>
            <a:spLocks noGrp="1"/>
          </p:cNvSpPr>
          <p:nvPr>
            <p:ph idx="1"/>
          </p:nvPr>
        </p:nvSpPr>
        <p:spPr>
          <a:xfrm>
            <a:off x="885295" y="1058779"/>
            <a:ext cx="7420353" cy="4562375"/>
          </a:xfrm>
        </p:spPr>
        <p:txBody>
          <a:bodyPr vert="horz" lIns="91440" tIns="45720" rIns="91440" bIns="45720" rtlCol="0" anchor="t">
            <a:normAutofit fontScale="92500" lnSpcReduction="20000"/>
          </a:bodyPr>
          <a:lstStyle/>
          <a:p>
            <a:pPr marL="0" indent="0">
              <a:lnSpc>
                <a:spcPct val="120000"/>
              </a:lnSpc>
              <a:spcBef>
                <a:spcPts val="0"/>
              </a:spcBef>
              <a:spcAft>
                <a:spcPts val="0"/>
              </a:spcAft>
              <a:buNone/>
            </a:pPr>
            <a:endParaRPr lang="en-US" sz="4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If you try to struggle against it by steering in the opposite direction, you risk skidding or spinning.</a:t>
            </a: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a:cs typeface="Arial"/>
              </a:rPr>
              <a:t>Driving safely on icy road surfaces will help prevent you from being injured and losing work days. </a:t>
            </a: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4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400" dirty="0">
                <a:latin typeface="Arial" panose="020B0604020202020204" pitchFamily="34" charset="0"/>
                <a:cs typeface="Arial" panose="020B0604020202020204" pitchFamily="34" charset="0"/>
              </a:rPr>
              <a:t>And that’s smart safety!</a:t>
            </a: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endParaRPr lang="en-US" sz="2000" dirty="0">
              <a:latin typeface="Arial" panose="020B0604020202020204" pitchFamily="34" charset="0"/>
              <a:cs typeface="Arial" panose="020B0604020202020204" pitchFamily="34" charset="0"/>
            </a:endParaRPr>
          </a:p>
          <a:p>
            <a:pPr marL="0" indent="0">
              <a:lnSpc>
                <a:spcPct val="120000"/>
              </a:lnSpc>
              <a:spcBef>
                <a:spcPts val="0"/>
              </a:spcBef>
              <a:spcAft>
                <a:spcPts val="0"/>
              </a:spcAft>
              <a:buNone/>
            </a:pPr>
            <a:r>
              <a:rPr lang="en-US" sz="2100" dirty="0">
                <a:latin typeface="Arial"/>
                <a:cs typeface="Arial"/>
              </a:rPr>
              <a:t>For additional information or guidance, contact your safety office.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6896791"/>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57d24744-6575-40bb-88d4-0a3cd153c139">
      <Terms xmlns="http://schemas.microsoft.com/office/infopath/2007/PartnerControls"/>
    </lcf76f155ced4ddcb4097134ff3c332f>
    <TaxCatchAll xmlns="dc2526d9-1c0b-45ed-b3d4-9d2ceccde7b4"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967238FE1C49441A84EB10276AB39F1" ma:contentTypeVersion="16" ma:contentTypeDescription="Create a new document." ma:contentTypeScope="" ma:versionID="b32485798791d6ffa934353368664ef4">
  <xsd:schema xmlns:xsd="http://www.w3.org/2001/XMLSchema" xmlns:xs="http://www.w3.org/2001/XMLSchema" xmlns:p="http://schemas.microsoft.com/office/2006/metadata/properties" xmlns:ns1="http://schemas.microsoft.com/sharepoint/v3" xmlns:ns2="57d24744-6575-40bb-88d4-0a3cd153c139" xmlns:ns3="dc2526d9-1c0b-45ed-b3d4-9d2ceccde7b4" targetNamespace="http://schemas.microsoft.com/office/2006/metadata/properties" ma:root="true" ma:fieldsID="04483c9e802dcbdffdd200c981ac4b61" ns1:_="" ns2:_="" ns3:_="">
    <xsd:import namespace="http://schemas.microsoft.com/sharepoint/v3"/>
    <xsd:import namespace="57d24744-6575-40bb-88d4-0a3cd153c139"/>
    <xsd:import namespace="dc2526d9-1c0b-45ed-b3d4-9d2ceccde7b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d24744-6575-40bb-88d4-0a3cd153c1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46b2910-02c8-4a71-be9c-50caa9ab8a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c2526d9-1c0b-45ed-b3d4-9d2ceccde7b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c173326-6b7a-41fa-8671-fe7422ede48b}" ma:internalName="TaxCatchAll" ma:showField="CatchAllData" ma:web="dc2526d9-1c0b-45ed-b3d4-9d2ceccde7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9F9D951-6768-47BA-B53A-2B6646A74F29}">
  <ds:schemaRefs>
    <ds:schemaRef ds:uri="http://schemas.microsoft.com/office/2006/metadata/properties"/>
    <ds:schemaRef ds:uri="http://schemas.microsoft.com/office/infopath/2007/PartnerControls"/>
    <ds:schemaRef ds:uri="http://schemas.microsoft.com/sharepoint/v3"/>
    <ds:schemaRef ds:uri="57d24744-6575-40bb-88d4-0a3cd153c139"/>
    <ds:schemaRef ds:uri="dc2526d9-1c0b-45ed-b3d4-9d2ceccde7b4"/>
  </ds:schemaRefs>
</ds:datastoreItem>
</file>

<file path=customXml/itemProps2.xml><?xml version="1.0" encoding="utf-8"?>
<ds:datastoreItem xmlns:ds="http://schemas.openxmlformats.org/officeDocument/2006/customXml" ds:itemID="{DF9BE44E-795A-44EC-B4A3-FD381D9F4606}">
  <ds:schemaRefs>
    <ds:schemaRef ds:uri="http://schemas.microsoft.com/sharepoint/v3/contenttype/forms"/>
  </ds:schemaRefs>
</ds:datastoreItem>
</file>

<file path=customXml/itemProps3.xml><?xml version="1.0" encoding="utf-8"?>
<ds:datastoreItem xmlns:ds="http://schemas.openxmlformats.org/officeDocument/2006/customXml" ds:itemID="{B9008545-0E49-42E9-B0E3-CB08F00DC6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7d24744-6575-40bb-88d4-0a3cd153c139"/>
    <ds:schemaRef ds:uri="dc2526d9-1c0b-45ed-b3d4-9d2ceccde7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273</TotalTime>
  <Words>154</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YSBM_Template</vt:lpstr>
      <vt:lpstr> Black Ice Driving</vt:lpstr>
      <vt:lpstr>Black Ice Driving</vt:lpstr>
      <vt:lpstr>Black Ice Driving</vt:lpstr>
    </vt:vector>
  </TitlesOfParts>
  <Company>USPS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Credit Cards are for Business Use ONly</dc:title>
  <dc:creator>Creative Group</dc:creator>
  <cp:lastModifiedBy>Lee, Lora - Washington, DC - Contractor</cp:lastModifiedBy>
  <cp:revision>50</cp:revision>
  <cp:lastPrinted>2016-03-28T13:50:09Z</cp:lastPrinted>
  <dcterms:created xsi:type="dcterms:W3CDTF">2014-08-01T15:55:50Z</dcterms:created>
  <dcterms:modified xsi:type="dcterms:W3CDTF">2022-11-15T15:31:16Z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0x0101008967238FE1C49441A84EB10276AB39F1</vt:lpwstr>
  </property>
  <property fmtid="{D5CDD505-2E9C-101B-9397-08002B2CF9AE}" pid="3" name="MediaServiceImageTags">
    <vt:lpwstr/>
  </property>
</Properties>
</file>