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E3A0D8-32FC-4661-AEA2-AE2AAD4BFF3C}" v="16" dt="2022-11-15T20:39:37.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B3E3A0D8-32FC-4661-AEA2-AE2AAD4BFF3C}"/>
    <pc:docChg chg="modSld">
      <pc:chgData name="Miller, Scott A - Buffalo, NY" userId="S::scott.a.miller3@usps.gov::cf64db98-5706-411e-803e-c2ed37421912" providerId="AD" clId="Web-{B3E3A0D8-32FC-4661-AEA2-AE2AAD4BFF3C}" dt="2022-11-15T20:39:35.463" v="10" actId="20577"/>
      <pc:docMkLst>
        <pc:docMk/>
      </pc:docMkLst>
      <pc:sldChg chg="modSp">
        <pc:chgData name="Miller, Scott A - Buffalo, NY" userId="S::scott.a.miller3@usps.gov::cf64db98-5706-411e-803e-c2ed37421912" providerId="AD" clId="Web-{B3E3A0D8-32FC-4661-AEA2-AE2AAD4BFF3C}" dt="2022-11-15T20:39:00.963" v="1" actId="20577"/>
        <pc:sldMkLst>
          <pc:docMk/>
          <pc:sldMk cId="3497351106" sldId="256"/>
        </pc:sldMkLst>
        <pc:spChg chg="mod">
          <ac:chgData name="Miller, Scott A - Buffalo, NY" userId="S::scott.a.miller3@usps.gov::cf64db98-5706-411e-803e-c2ed37421912" providerId="AD" clId="Web-{B3E3A0D8-32FC-4661-AEA2-AE2AAD4BFF3C}" dt="2022-11-15T20:39:00.96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B3E3A0D8-32FC-4661-AEA2-AE2AAD4BFF3C}" dt="2022-11-15T20:39:05.650" v="2" actId="20577"/>
        <pc:sldMkLst>
          <pc:docMk/>
          <pc:sldMk cId="3125533672" sldId="257"/>
        </pc:sldMkLst>
        <pc:spChg chg="mod">
          <ac:chgData name="Miller, Scott A - Buffalo, NY" userId="S::scott.a.miller3@usps.gov::cf64db98-5706-411e-803e-c2ed37421912" providerId="AD" clId="Web-{B3E3A0D8-32FC-4661-AEA2-AE2AAD4BFF3C}" dt="2022-11-15T20:39:05.650"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B3E3A0D8-32FC-4661-AEA2-AE2AAD4BFF3C}" dt="2022-11-15T20:39:22.619" v="4" actId="20577"/>
        <pc:sldMkLst>
          <pc:docMk/>
          <pc:sldMk cId="332399375" sldId="258"/>
        </pc:sldMkLst>
        <pc:spChg chg="mod">
          <ac:chgData name="Miller, Scott A - Buffalo, NY" userId="S::scott.a.miller3@usps.gov::cf64db98-5706-411e-803e-c2ed37421912" providerId="AD" clId="Web-{B3E3A0D8-32FC-4661-AEA2-AE2AAD4BFF3C}" dt="2022-11-15T20:39:22.619" v="4" actId="20577"/>
          <ac:spMkLst>
            <pc:docMk/>
            <pc:sldMk cId="332399375" sldId="258"/>
            <ac:spMk id="2" creationId="{00000000-0000-0000-0000-000000000000}"/>
          </ac:spMkLst>
        </pc:spChg>
      </pc:sldChg>
      <pc:sldChg chg="modSp">
        <pc:chgData name="Miller, Scott A - Buffalo, NY" userId="S::scott.a.miller3@usps.gov::cf64db98-5706-411e-803e-c2ed37421912" providerId="AD" clId="Web-{B3E3A0D8-32FC-4661-AEA2-AE2AAD4BFF3C}" dt="2022-11-15T20:39:35.463" v="10" actId="20577"/>
        <pc:sldMkLst>
          <pc:docMk/>
          <pc:sldMk cId="3506896791" sldId="259"/>
        </pc:sldMkLst>
        <pc:spChg chg="mod">
          <ac:chgData name="Miller, Scott A - Buffalo, NY" userId="S::scott.a.miller3@usps.gov::cf64db98-5706-411e-803e-c2ed37421912" providerId="AD" clId="Web-{B3E3A0D8-32FC-4661-AEA2-AE2AAD4BFF3C}" dt="2022-11-15T20:39:29.135" v="6" actId="20577"/>
          <ac:spMkLst>
            <pc:docMk/>
            <pc:sldMk cId="3506896791" sldId="259"/>
            <ac:spMk id="4" creationId="{00000000-0000-0000-0000-000000000000}"/>
          </ac:spMkLst>
        </pc:spChg>
        <pc:spChg chg="mod">
          <ac:chgData name="Miller, Scott A - Buffalo, NY" userId="S::scott.a.miller3@usps.gov::cf64db98-5706-411e-803e-c2ed37421912" providerId="AD" clId="Web-{B3E3A0D8-32FC-4661-AEA2-AE2AAD4BFF3C}" dt="2022-11-15T20:39:35.463" v="10"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Zero Tolerance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Zero Tolerance</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The Postal Service has a zero tolerance policy for workplace violence and there’s a written policy for reporting threats. </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No employee should have to work in an atmosphere of fear and intimidation.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Zero Tolerance</a:t>
            </a:r>
            <a:endParaRPr lang="en-US" sz="4000" dirty="0"/>
          </a:p>
        </p:txBody>
      </p:sp>
      <p:sp>
        <p:nvSpPr>
          <p:cNvPr id="3" name="Content Placeholder 2"/>
          <p:cNvSpPr>
            <a:spLocks noGrp="1"/>
          </p:cNvSpPr>
          <p:nvPr>
            <p:ph idx="1"/>
          </p:nvPr>
        </p:nvSpPr>
        <p:spPr>
          <a:xfrm>
            <a:off x="885295" y="1058779"/>
            <a:ext cx="7420353" cy="4774130"/>
          </a:xfrm>
        </p:spPr>
        <p:txBody>
          <a:bodyPr>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If you’ve been threatened or believe you’re in a potentially unsafe situation that involves a co-worker or supervisor — or if you’re experiencing a domestic violence situation that could pose a threat in the workplace — notify your immediate supervisor and respective threat assessment team (TAT) and the Postal Inspection Service. </a:t>
            </a: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There are TATs at headquarters and in the areas and every district office to respond to threats and potential violence. TAT members are trained to assess the danger of threats, whether implied or direct.</a:t>
            </a: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Zero Tolerance</a:t>
            </a:r>
            <a:endParaRPr lang="en-US" sz="4000" dirty="0"/>
          </a:p>
        </p:txBody>
      </p:sp>
      <p:sp>
        <p:nvSpPr>
          <p:cNvPr id="5"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USPS is committed to fostering a positive and safe work environment that’s free of threats, fear and violence for every employee.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4849DC5-8CA0-4455-9BC6-67E3996CB568}">
  <ds:schemaRefs>
    <ds:schemaRef ds:uri="http://schemas.microsoft.com/sharepoint/v3/contenttype/forms"/>
  </ds:schemaRefs>
</ds:datastoreItem>
</file>

<file path=customXml/itemProps2.xml><?xml version="1.0" encoding="utf-8"?>
<ds:datastoreItem xmlns:ds="http://schemas.openxmlformats.org/officeDocument/2006/customXml" ds:itemID="{36259AA0-4B45-4F71-A2D3-F5D28C1B44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68AAD4-7DDD-4D77-8748-7109A037D72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248</TotalTime>
  <Words>170</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YSBM_Template</vt:lpstr>
      <vt:lpstr> Zero Tolerance</vt:lpstr>
      <vt:lpstr>Zero Tolerance</vt:lpstr>
      <vt:lpstr>Zero Tolerance</vt:lpstr>
      <vt:lpstr>Zero Tolerance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38</cp:revision>
  <cp:lastPrinted>2016-03-28T13:50:09Z</cp:lastPrinted>
  <dcterms:created xsi:type="dcterms:W3CDTF">2014-08-01T15:55:50Z</dcterms:created>
  <dcterms:modified xsi:type="dcterms:W3CDTF">2022-11-15T20:39:42Z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