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B64D41-DF32-41E3-B8C4-55EB9996A195}" v="14" dt="2022-11-15T20:37:27.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DB64D41-DF32-41E3-B8C4-55EB9996A195}"/>
    <pc:docChg chg="modSld">
      <pc:chgData name="Miller, Scott A - Buffalo, NY" userId="S::scott.a.miller3@usps.gov::cf64db98-5706-411e-803e-c2ed37421912" providerId="AD" clId="Web-{4DB64D41-DF32-41E3-B8C4-55EB9996A195}" dt="2022-11-15T20:37:25.766" v="9" actId="20577"/>
      <pc:docMkLst>
        <pc:docMk/>
      </pc:docMkLst>
      <pc:sldChg chg="modSp">
        <pc:chgData name="Miller, Scott A - Buffalo, NY" userId="S::scott.a.miller3@usps.gov::cf64db98-5706-411e-803e-c2ed37421912" providerId="AD" clId="Web-{4DB64D41-DF32-41E3-B8C4-55EB9996A195}" dt="2022-11-15T20:37:06.609" v="1" actId="20577"/>
        <pc:sldMkLst>
          <pc:docMk/>
          <pc:sldMk cId="3497351106" sldId="256"/>
        </pc:sldMkLst>
        <pc:spChg chg="mod">
          <ac:chgData name="Miller, Scott A - Buffalo, NY" userId="S::scott.a.miller3@usps.gov::cf64db98-5706-411e-803e-c2ed37421912" providerId="AD" clId="Web-{4DB64D41-DF32-41E3-B8C4-55EB9996A195}" dt="2022-11-15T20:37:06.609"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DB64D41-DF32-41E3-B8C4-55EB9996A195}" dt="2022-11-15T20:37:12.797" v="3" actId="20577"/>
        <pc:sldMkLst>
          <pc:docMk/>
          <pc:sldMk cId="3125533672" sldId="257"/>
        </pc:sldMkLst>
        <pc:spChg chg="mod">
          <ac:chgData name="Miller, Scott A - Buffalo, NY" userId="S::scott.a.miller3@usps.gov::cf64db98-5706-411e-803e-c2ed37421912" providerId="AD" clId="Web-{4DB64D41-DF32-41E3-B8C4-55EB9996A195}" dt="2022-11-15T20:37:12.797"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4DB64D41-DF32-41E3-B8C4-55EB9996A195}" dt="2022-11-15T20:37:25.766" v="9" actId="20577"/>
        <pc:sldMkLst>
          <pc:docMk/>
          <pc:sldMk cId="332399375" sldId="258"/>
        </pc:sldMkLst>
        <pc:spChg chg="mod">
          <ac:chgData name="Miller, Scott A - Buffalo, NY" userId="S::scott.a.miller3@usps.gov::cf64db98-5706-411e-803e-c2ed37421912" providerId="AD" clId="Web-{4DB64D41-DF32-41E3-B8C4-55EB9996A195}" dt="2022-11-15T20:37:19.875" v="5" actId="20577"/>
          <ac:spMkLst>
            <pc:docMk/>
            <pc:sldMk cId="332399375" sldId="258"/>
            <ac:spMk id="2" creationId="{00000000-0000-0000-0000-000000000000}"/>
          </ac:spMkLst>
        </pc:spChg>
        <pc:spChg chg="mod">
          <ac:chgData name="Miller, Scott A - Buffalo, NY" userId="S::scott.a.miller3@usps.gov::cf64db98-5706-411e-803e-c2ed37421912" providerId="AD" clId="Web-{4DB64D41-DF32-41E3-B8C4-55EB9996A195}" dt="2022-11-15T20:37:25.766"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Proper Footwear</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Proper Footwear</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How’s your arch support?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Wear proper footwear to reduce slips, trips and falls, and ease strained muscles. Shoes need to provide adequate cushioning and take care of your arches. This helps reduce fatigue and enables you to do your job more safety and efficiently.</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Proper Footwear</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Supervisors should periodically check to ensure employees are wearing approved footwear.</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4EAEFA-6D06-4AB9-B2A5-89A6C5ECFD4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4BBF06F5-5AE7-49FB-B088-EE6294A095B1}">
  <ds:schemaRefs>
    <ds:schemaRef ds:uri="http://schemas.microsoft.com/sharepoint/v3/contenttype/forms"/>
  </ds:schemaRefs>
</ds:datastoreItem>
</file>

<file path=customXml/itemProps3.xml><?xml version="1.0" encoding="utf-8"?>
<ds:datastoreItem xmlns:ds="http://schemas.openxmlformats.org/officeDocument/2006/customXml" ds:itemID="{D283EEA4-3017-4BED-9825-E9A0B8A8E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291</TotalTime>
  <Words>82</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Proper Footwear</vt:lpstr>
      <vt:lpstr>Proper Footwear</vt:lpstr>
      <vt:lpstr>Proper Footwear</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43</cp:revision>
  <cp:lastPrinted>2016-03-28T13:50:09Z</cp:lastPrinted>
  <dcterms:created xsi:type="dcterms:W3CDTF">2014-08-01T15:55:50Z</dcterms:created>
  <dcterms:modified xsi:type="dcterms:W3CDTF">2022-11-15T20:37:29Z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