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8"/>
  </p:notes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CCA856-7752-4BD1-9EF3-7A0A8359986D}" v="60" dt="2022-11-15T15:29:27.6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108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96CCA856-7752-4BD1-9EF3-7A0A8359986D}"/>
    <pc:docChg chg="modSld">
      <pc:chgData name="Miller, Scott A - Buffalo, NY" userId="S::scott.a.miller3@usps.gov::cf64db98-5706-411e-803e-c2ed37421912" providerId="AD" clId="Web-{96CCA856-7752-4BD1-9EF3-7A0A8359986D}" dt="2022-11-15T15:29:27.639" v="55" actId="20577"/>
      <pc:docMkLst>
        <pc:docMk/>
      </pc:docMkLst>
      <pc:sldChg chg="modSp">
        <pc:chgData name="Miller, Scott A - Buffalo, NY" userId="S::scott.a.miller3@usps.gov::cf64db98-5706-411e-803e-c2ed37421912" providerId="AD" clId="Web-{96CCA856-7752-4BD1-9EF3-7A0A8359986D}" dt="2022-11-15T15:28:09.059" v="1" actId="20577"/>
        <pc:sldMkLst>
          <pc:docMk/>
          <pc:sldMk cId="3497351106" sldId="256"/>
        </pc:sldMkLst>
        <pc:spChg chg="mod">
          <ac:chgData name="Miller, Scott A - Buffalo, NY" userId="S::scott.a.miller3@usps.gov::cf64db98-5706-411e-803e-c2ed37421912" providerId="AD" clId="Web-{96CCA856-7752-4BD1-9EF3-7A0A8359986D}" dt="2022-11-15T15:28:09.059" v="1"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96CCA856-7752-4BD1-9EF3-7A0A8359986D}" dt="2022-11-15T15:28:16.685" v="2" actId="20577"/>
        <pc:sldMkLst>
          <pc:docMk/>
          <pc:sldMk cId="3125533672" sldId="257"/>
        </pc:sldMkLst>
        <pc:spChg chg="mod">
          <ac:chgData name="Miller, Scott A - Buffalo, NY" userId="S::scott.a.miller3@usps.gov::cf64db98-5706-411e-803e-c2ed37421912" providerId="AD" clId="Web-{96CCA856-7752-4BD1-9EF3-7A0A8359986D}" dt="2022-11-15T15:28:16.685" v="2"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96CCA856-7752-4BD1-9EF3-7A0A8359986D}" dt="2022-11-15T15:29:27.639" v="55" actId="20577"/>
        <pc:sldMkLst>
          <pc:docMk/>
          <pc:sldMk cId="332399375" sldId="258"/>
        </pc:sldMkLst>
        <pc:spChg chg="mod">
          <ac:chgData name="Miller, Scott A - Buffalo, NY" userId="S::scott.a.miller3@usps.gov::cf64db98-5706-411e-803e-c2ed37421912" providerId="AD" clId="Web-{96CCA856-7752-4BD1-9EF3-7A0A8359986D}" dt="2022-11-15T15:28:22.888" v="3" actId="20577"/>
          <ac:spMkLst>
            <pc:docMk/>
            <pc:sldMk cId="332399375" sldId="258"/>
            <ac:spMk id="2" creationId="{00000000-0000-0000-0000-000000000000}"/>
          </ac:spMkLst>
        </pc:spChg>
        <pc:spChg chg="mod">
          <ac:chgData name="Miller, Scott A - Buffalo, NY" userId="S::scott.a.miller3@usps.gov::cf64db98-5706-411e-803e-c2ed37421912" providerId="AD" clId="Web-{96CCA856-7752-4BD1-9EF3-7A0A8359986D}" dt="2022-11-15T15:29:27.639" v="55" actId="20577"/>
          <ac:spMkLst>
            <pc:docMk/>
            <pc:sldMk cId="332399375" sldId="258"/>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1E8FF6F0-E49C-4638-A24D-D1D11FD0F776}" type="datetimeFigureOut">
              <a:rPr lang="en-US" smtClean="0"/>
              <a:t>11/15/2022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60188A41-FFE7-4CAA-A41E-17BDDDEF50DE}" type="slidenum">
              <a:rPr lang="en-US" smtClean="0"/>
              <a:t>‹#›</a:t>
            </a:fld>
            <a:endParaRPr lang="en-US"/>
          </a:p>
        </p:txBody>
      </p:sp>
    </p:spTree>
    <p:extLst>
      <p:ext uri="{BB962C8B-B14F-4D97-AF65-F5344CB8AC3E}">
        <p14:creationId xmlns:p14="http://schemas.microsoft.com/office/powerpoint/2010/main" val="3865069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188A41-FFE7-4CAA-A41E-17BDDDEF50DE}" type="slidenum">
              <a:rPr lang="en-US" smtClean="0"/>
              <a:t>2</a:t>
            </a:fld>
            <a:endParaRPr lang="en-US"/>
          </a:p>
        </p:txBody>
      </p:sp>
    </p:spTree>
    <p:extLst>
      <p:ext uri="{BB962C8B-B14F-4D97-AF65-F5344CB8AC3E}">
        <p14:creationId xmlns:p14="http://schemas.microsoft.com/office/powerpoint/2010/main" val="30246202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11/15/2022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cs typeface="Arial"/>
              </a:rPr>
              <a:t>Accident Investigation</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cs typeface="Arial"/>
              </a:rPr>
              <a:t>Accident Investigation</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Stick to the facts.</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The purpose of an accident investigation is to identify and document the cause so steps can be taken to prevent it from happening again. When an accident occurs, conduct an on-site investigation immediately, secure the accident site and, if necessary, arrange medical care for the injured. Interview employees and witnesses until you have a complete assessment of what happened.</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latin typeface="Arial"/>
                <a:cs typeface="Arial"/>
              </a:rPr>
              <a:t>Accident Investigation</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fontScale="47500" lnSpcReduction="20000"/>
          </a:bodyPr>
          <a:lstStyle/>
          <a:p>
            <a:pPr marL="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88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6000" dirty="0">
                <a:latin typeface="Arial"/>
                <a:cs typeface="Arial"/>
              </a:rPr>
              <a:t>Supervisors must complete an electronic accident report in SHMT (Safety Health Management Tool). </a:t>
            </a:r>
            <a:endParaRPr lang="en-US" sz="6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6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60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48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48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4000" dirty="0">
                <a:latin typeface="Arial"/>
                <a:cs typeface="Arial"/>
              </a:rPr>
              <a:t>For additional information or guidance, contact your safety office.</a:t>
            </a: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688AFFA-51B8-4ABD-9224-F98B788F3DC6}">
  <ds:schemaRefs>
    <ds:schemaRef ds:uri="http://schemas.microsoft.com/sharepoint/v3/contenttype/forms"/>
  </ds:schemaRefs>
</ds:datastoreItem>
</file>

<file path=customXml/itemProps2.xml><?xml version="1.0" encoding="utf-8"?>
<ds:datastoreItem xmlns:ds="http://schemas.openxmlformats.org/officeDocument/2006/customXml" ds:itemID="{338CD1C3-F8AF-405A-A2B7-ADC61AFBFC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04B5DE9-3BF6-48F8-A490-4F4A0E66594E}">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docProps/app.xml><?xml version="1.0" encoding="utf-8"?>
<Properties xmlns="http://schemas.openxmlformats.org/officeDocument/2006/extended-properties" xmlns:vt="http://schemas.openxmlformats.org/officeDocument/2006/docPropsVTypes">
  <Template/>
  <TotalTime>330</TotalTime>
  <Words>100</Words>
  <Application>Microsoft Office PowerPoint</Application>
  <PresentationFormat>On-screen Show (4:3)</PresentationFormat>
  <Paragraphs>16</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Accident Investigation</vt:lpstr>
      <vt:lpstr>Accident Investigation</vt:lpstr>
      <vt:lpstr>Accident Investigation</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61</cp:revision>
  <cp:lastPrinted>2016-03-28T13:50:09Z</cp:lastPrinted>
  <dcterms:created xsi:type="dcterms:W3CDTF">2014-08-01T15:55:50Z</dcterms:created>
  <dcterms:modified xsi:type="dcterms:W3CDTF">2022-11-15T15:29:30Z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