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3FDFDE-6CFF-4AC7-A849-8AA41E670A64}" v="8" dt="2022-11-15T20:36:32.4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10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5A3FDFDE-6CFF-4AC7-A849-8AA41E670A64}"/>
    <pc:docChg chg="modSld">
      <pc:chgData name="Miller, Scott A - Buffalo, NY" userId="S::scott.a.miller3@usps.gov::cf64db98-5706-411e-803e-c2ed37421912" providerId="AD" clId="Web-{5A3FDFDE-6CFF-4AC7-A849-8AA41E670A64}" dt="2022-11-15T20:36:32.450" v="5" actId="20577"/>
      <pc:docMkLst>
        <pc:docMk/>
      </pc:docMkLst>
      <pc:sldChg chg="modSp">
        <pc:chgData name="Miller, Scott A - Buffalo, NY" userId="S::scott.a.miller3@usps.gov::cf64db98-5706-411e-803e-c2ed37421912" providerId="AD" clId="Web-{5A3FDFDE-6CFF-4AC7-A849-8AA41E670A64}" dt="2022-11-15T20:36:11.262" v="1" actId="20577"/>
        <pc:sldMkLst>
          <pc:docMk/>
          <pc:sldMk cId="3497351106" sldId="256"/>
        </pc:sldMkLst>
        <pc:spChg chg="mod">
          <ac:chgData name="Miller, Scott A - Buffalo, NY" userId="S::scott.a.miller3@usps.gov::cf64db98-5706-411e-803e-c2ed37421912" providerId="AD" clId="Web-{5A3FDFDE-6CFF-4AC7-A849-8AA41E670A64}" dt="2022-11-15T20:36:11.262"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5A3FDFDE-6CFF-4AC7-A849-8AA41E670A64}" dt="2022-11-15T20:36:17.590" v="3" actId="20577"/>
        <pc:sldMkLst>
          <pc:docMk/>
          <pc:sldMk cId="3125533672" sldId="257"/>
        </pc:sldMkLst>
        <pc:spChg chg="mod">
          <ac:chgData name="Miller, Scott A - Buffalo, NY" userId="S::scott.a.miller3@usps.gov::cf64db98-5706-411e-803e-c2ed37421912" providerId="AD" clId="Web-{5A3FDFDE-6CFF-4AC7-A849-8AA41E670A64}" dt="2022-11-15T20:36:17.590" v="3"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5A3FDFDE-6CFF-4AC7-A849-8AA41E670A64}" dt="2022-11-15T20:36:32.450" v="5" actId="20577"/>
        <pc:sldMkLst>
          <pc:docMk/>
          <pc:sldMk cId="332399375" sldId="258"/>
        </pc:sldMkLst>
        <pc:spChg chg="mod">
          <ac:chgData name="Miller, Scott A - Buffalo, NY" userId="S::scott.a.miller3@usps.gov::cf64db98-5706-411e-803e-c2ed37421912" providerId="AD" clId="Web-{5A3FDFDE-6CFF-4AC7-A849-8AA41E670A64}" dt="2022-11-15T20:36:32.450" v="5" actId="20577"/>
          <ac:spMkLst>
            <pc:docMk/>
            <pc:sldMk cId="332399375" sldId="258"/>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Think Safety</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Think Safety</a:t>
            </a:r>
            <a:endParaRPr lang="en-US" sz="4000" dirty="0"/>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Now that’s a good thought. </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Thinking reduces accidents and injuries. About 90 percent of all accidents can be attributed to unsafe acts on the part of the worker, and failure to think before acting is the cause of practically all of those accidents.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a:latin typeface="Arial"/>
                <a:cs typeface="Arial"/>
              </a:rPr>
              <a:t>Think Safety</a:t>
            </a:r>
            <a:endParaRPr lang="en-US" sz="4000" dirty="0"/>
          </a:p>
        </p:txBody>
      </p:sp>
      <p:sp>
        <p:nvSpPr>
          <p:cNvPr id="3" name="Content Placeholder 2"/>
          <p:cNvSpPr>
            <a:spLocks noGrp="1"/>
          </p:cNvSpPr>
          <p:nvPr>
            <p:ph idx="1"/>
          </p:nvPr>
        </p:nvSpPr>
        <p:spPr>
          <a:xfrm>
            <a:off x="885295" y="1058779"/>
            <a:ext cx="7420353" cy="4437245"/>
          </a:xfrm>
        </p:spPr>
        <p:txBody>
          <a:bodyPr>
            <a:normAutofit fontScale="55000" lnSpcReduction="20000"/>
          </a:bodyPr>
          <a:lstStyle/>
          <a:p>
            <a:pPr marL="0" indent="0">
              <a:lnSpc>
                <a:spcPct val="120000"/>
              </a:lnSpc>
              <a:spcBef>
                <a:spcPts val="0"/>
              </a:spcBef>
              <a:spcAft>
                <a:spcPts val="0"/>
              </a:spcAft>
              <a:buNone/>
            </a:pPr>
            <a:endParaRPr lang="en-US" sz="3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3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4400" dirty="0">
                <a:latin typeface="Arial" panose="020B0604020202020204" pitchFamily="34" charset="0"/>
                <a:cs typeface="Arial" panose="020B0604020202020204" pitchFamily="34" charset="0"/>
              </a:rPr>
              <a:t>It takes discipline. Many accidents can be averted by thinking carefully about consequences before acting. </a:t>
            </a:r>
          </a:p>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4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7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7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4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3500" dirty="0">
                <a:latin typeface="Arial" panose="020B0604020202020204" pitchFamily="34" charset="0"/>
                <a:cs typeface="Arial" panose="020B0604020202020204" pitchFamily="34" charset="0"/>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CCADF24-17CD-49AA-A0C2-43377DC1EF31}">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0A1F3DE6-D1D9-4C88-B33B-BB4305DC86DA}">
  <ds:schemaRefs>
    <ds:schemaRef ds:uri="http://schemas.microsoft.com/sharepoint/v3/contenttype/forms"/>
  </ds:schemaRefs>
</ds:datastoreItem>
</file>

<file path=customXml/itemProps3.xml><?xml version="1.0" encoding="utf-8"?>
<ds:datastoreItem xmlns:ds="http://schemas.openxmlformats.org/officeDocument/2006/customXml" ds:itemID="{B9085A9B-50E6-4498-A664-8FAFEEE474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241</TotalTime>
  <Words>83</Words>
  <Application>Microsoft Office PowerPoint</Application>
  <PresentationFormat>On-screen Show (4:3)</PresentationFormat>
  <Paragraphs>15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Think Safety</vt:lpstr>
      <vt:lpstr>Think Safety</vt:lpstr>
      <vt:lpstr>Think Safety</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34</cp:revision>
  <cp:lastPrinted>2016-03-28T13:50:09Z</cp:lastPrinted>
  <dcterms:created xsi:type="dcterms:W3CDTF">2014-08-01T15:55:50Z</dcterms:created>
  <dcterms:modified xsi:type="dcterms:W3CDTF">2022-11-15T20:36:34Z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