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8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301F9E-7C82-4E89-9EB3-3ABA61565122}" v="19" dt="2022-11-15T20:35:36.9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59" autoAdjust="0"/>
  </p:normalViewPr>
  <p:slideViewPr>
    <p:cSldViewPr snapToGrid="0" snapToObjects="1">
      <p:cViewPr>
        <p:scale>
          <a:sx n="100" d="100"/>
          <a:sy n="100" d="100"/>
        </p:scale>
        <p:origin x="-1992" y="-5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er, Scott A - Buffalo, NY" userId="S::scott.a.miller3@usps.gov::cf64db98-5706-411e-803e-c2ed37421912" providerId="AD" clId="Web-{A3301F9E-7C82-4E89-9EB3-3ABA61565122}"/>
    <pc:docChg chg="modSld">
      <pc:chgData name="Miller, Scott A - Buffalo, NY" userId="S::scott.a.miller3@usps.gov::cf64db98-5706-411e-803e-c2ed37421912" providerId="AD" clId="Web-{A3301F9E-7C82-4E89-9EB3-3ABA61565122}" dt="2022-11-15T20:35:36.950" v="18" actId="20577"/>
      <pc:docMkLst>
        <pc:docMk/>
      </pc:docMkLst>
      <pc:sldChg chg="modSp">
        <pc:chgData name="Miller, Scott A - Buffalo, NY" userId="S::scott.a.miller3@usps.gov::cf64db98-5706-411e-803e-c2ed37421912" providerId="AD" clId="Web-{A3301F9E-7C82-4E89-9EB3-3ABA61565122}" dt="2022-11-15T20:34:21.387" v="1" actId="20577"/>
        <pc:sldMkLst>
          <pc:docMk/>
          <pc:sldMk cId="3497351106" sldId="256"/>
        </pc:sldMkLst>
        <pc:spChg chg="mod">
          <ac:chgData name="Miller, Scott A - Buffalo, NY" userId="S::scott.a.miller3@usps.gov::cf64db98-5706-411e-803e-c2ed37421912" providerId="AD" clId="Web-{A3301F9E-7C82-4E89-9EB3-3ABA61565122}" dt="2022-11-15T20:34:21.387" v="1" actId="20577"/>
          <ac:spMkLst>
            <pc:docMk/>
            <pc:sldMk cId="3497351106" sldId="256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A3301F9E-7C82-4E89-9EB3-3ABA61565122}" dt="2022-11-15T20:34:27.699" v="3" actId="20577"/>
        <pc:sldMkLst>
          <pc:docMk/>
          <pc:sldMk cId="3125533672" sldId="257"/>
        </pc:sldMkLst>
        <pc:spChg chg="mod">
          <ac:chgData name="Miller, Scott A - Buffalo, NY" userId="S::scott.a.miller3@usps.gov::cf64db98-5706-411e-803e-c2ed37421912" providerId="AD" clId="Web-{A3301F9E-7C82-4E89-9EB3-3ABA61565122}" dt="2022-11-15T20:34:27.699" v="3" actId="20577"/>
          <ac:spMkLst>
            <pc:docMk/>
            <pc:sldMk cId="3125533672" sldId="257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A3301F9E-7C82-4E89-9EB3-3ABA61565122}" dt="2022-11-15T20:35:36.950" v="18" actId="20577"/>
        <pc:sldMkLst>
          <pc:docMk/>
          <pc:sldMk cId="332399375" sldId="258"/>
        </pc:sldMkLst>
        <pc:spChg chg="mod">
          <ac:chgData name="Miller, Scott A - Buffalo, NY" userId="S::scott.a.miller3@usps.gov::cf64db98-5706-411e-803e-c2ed37421912" providerId="AD" clId="Web-{A3301F9E-7C82-4E89-9EB3-3ABA61565122}" dt="2022-11-15T20:34:37.574" v="5" actId="20577"/>
          <ac:spMkLst>
            <pc:docMk/>
            <pc:sldMk cId="332399375" sldId="258"/>
            <ac:spMk id="2" creationId="{00000000-0000-0000-0000-000000000000}"/>
          </ac:spMkLst>
        </pc:spChg>
        <pc:spChg chg="mod">
          <ac:chgData name="Miller, Scott A - Buffalo, NY" userId="S::scott.a.miller3@usps.gov::cf64db98-5706-411e-803e-c2ed37421912" providerId="AD" clId="Web-{A3301F9E-7C82-4E89-9EB3-3ABA61565122}" dt="2022-11-15T20:35:36.950" v="18" actId="20577"/>
          <ac:spMkLst>
            <pc:docMk/>
            <pc:sldMk cId="332399375" sldId="258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79" y="4562375"/>
            <a:ext cx="8816741" cy="1321360"/>
          </a:xfrm>
        </p:spPr>
        <p:txBody>
          <a:bodyPr>
            <a:noAutofit/>
          </a:bodyPr>
          <a:lstStyle/>
          <a:p>
            <a:pPr algn="ctr"/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latin typeface="Arial"/>
                <a:cs typeface="Arial"/>
              </a:rPr>
              <a:t>Alert Driving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421639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Arial"/>
                <a:cs typeface="Arial"/>
              </a:rPr>
              <a:t>Alert Driving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45" y="1472666"/>
            <a:ext cx="7420353" cy="4437245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Don’t get cocky.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Accidents happen for reasons you can’t always control. Sometimes they happen because you think you’re too good a driver to ever do anything wrong. Don’t let your guard down. Always pay attention to the roadway, obstacles and other drivers.</a:t>
            </a: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523641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Arial"/>
                <a:cs typeface="Arial"/>
              </a:rPr>
              <a:t>Alert Driving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4846" y="1048097"/>
            <a:ext cx="7644680" cy="4437245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Be alert. Be vigilant. Always!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And that’s smart safety!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7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>
                <a:latin typeface="Arial"/>
                <a:cs typeface="Arial"/>
              </a:rPr>
              <a:t>For additional information or guidance, contact your safety office</a:t>
            </a:r>
          </a:p>
        </p:txBody>
      </p:sp>
    </p:spTree>
    <p:extLst>
      <p:ext uri="{BB962C8B-B14F-4D97-AF65-F5344CB8AC3E}">
        <p14:creationId xmlns:p14="http://schemas.microsoft.com/office/powerpoint/2010/main" val="332399375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57d24744-6575-40bb-88d4-0a3cd153c139">
      <Terms xmlns="http://schemas.microsoft.com/office/infopath/2007/PartnerControls"/>
    </lcf76f155ced4ddcb4097134ff3c332f>
    <TaxCatchAll xmlns="dc2526d9-1c0b-45ed-b3d4-9d2ceccde7b4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67238FE1C49441A84EB10276AB39F1" ma:contentTypeVersion="16" ma:contentTypeDescription="Create a new document." ma:contentTypeScope="" ma:versionID="b32485798791d6ffa934353368664ef4">
  <xsd:schema xmlns:xsd="http://www.w3.org/2001/XMLSchema" xmlns:xs="http://www.w3.org/2001/XMLSchema" xmlns:p="http://schemas.microsoft.com/office/2006/metadata/properties" xmlns:ns1="http://schemas.microsoft.com/sharepoint/v3" xmlns:ns2="57d24744-6575-40bb-88d4-0a3cd153c139" xmlns:ns3="dc2526d9-1c0b-45ed-b3d4-9d2ceccde7b4" targetNamespace="http://schemas.microsoft.com/office/2006/metadata/properties" ma:root="true" ma:fieldsID="04483c9e802dcbdffdd200c981ac4b61" ns1:_="" ns2:_="" ns3:_="">
    <xsd:import namespace="http://schemas.microsoft.com/sharepoint/v3"/>
    <xsd:import namespace="57d24744-6575-40bb-88d4-0a3cd153c139"/>
    <xsd:import namespace="dc2526d9-1c0b-45ed-b3d4-9d2ceccde7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d24744-6575-40bb-88d4-0a3cd153c1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46b2910-02c8-4a71-be9c-50caa9ab8a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2526d9-1c0b-45ed-b3d4-9d2ceccde7b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c173326-6b7a-41fa-8671-fe7422ede48b}" ma:internalName="TaxCatchAll" ma:showField="CatchAllData" ma:web="dc2526d9-1c0b-45ed-b3d4-9d2ceccde7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53AE69A-E1DF-4493-8050-549CC3C651B4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57d24744-6575-40bb-88d4-0a3cd153c139"/>
    <ds:schemaRef ds:uri="dc2526d9-1c0b-45ed-b3d4-9d2ceccde7b4"/>
  </ds:schemaRefs>
</ds:datastoreItem>
</file>

<file path=customXml/itemProps2.xml><?xml version="1.0" encoding="utf-8"?>
<ds:datastoreItem xmlns:ds="http://schemas.openxmlformats.org/officeDocument/2006/customXml" ds:itemID="{3A38FFCB-F11E-44D5-AE2C-E56C787460F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682CA19-7621-4466-975B-D2113104B4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7d24744-6575-40bb-88d4-0a3cd153c139"/>
    <ds:schemaRef ds:uri="dc2526d9-1c0b-45ed-b3d4-9d2ceccde7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</TotalTime>
  <Words>75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YSBM_Template</vt:lpstr>
      <vt:lpstr> Alert Driving</vt:lpstr>
      <vt:lpstr>Alert Driving</vt:lpstr>
      <vt:lpstr>Alert Driving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Edwards, Adrian A - Washington, DC - Contractor</cp:lastModifiedBy>
  <cp:revision>43</cp:revision>
  <cp:lastPrinted>2016-03-28T13:50:09Z</cp:lastPrinted>
  <dcterms:created xsi:type="dcterms:W3CDTF">2014-08-01T15:55:50Z</dcterms:created>
  <dcterms:modified xsi:type="dcterms:W3CDTF">2022-11-15T20:35:42Z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0x0101008967238FE1C49441A84EB10276AB39F1</vt:lpwstr>
  </property>
  <property fmtid="{D5CDD505-2E9C-101B-9397-08002B2CF9AE}" pid="3" name="MediaServiceImageTags">
    <vt:lpwstr/>
  </property>
</Properties>
</file>