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F32A2D-6946-4263-BB29-949E2AAFE5C7}" v="18" dt="2022-11-15T19:52:39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4EF32A2D-6946-4263-BB29-949E2AAFE5C7}"/>
    <pc:docChg chg="modSld">
      <pc:chgData name="Miller, Scott A - Buffalo, NY" userId="S::scott.a.miller3@usps.gov::cf64db98-5706-411e-803e-c2ed37421912" providerId="AD" clId="Web-{4EF32A2D-6946-4263-BB29-949E2AAFE5C7}" dt="2022-11-15T19:52:39.225" v="14" actId="20577"/>
      <pc:docMkLst>
        <pc:docMk/>
      </pc:docMkLst>
      <pc:sldChg chg="modSp">
        <pc:chgData name="Miller, Scott A - Buffalo, NY" userId="S::scott.a.miller3@usps.gov::cf64db98-5706-411e-803e-c2ed37421912" providerId="AD" clId="Web-{4EF32A2D-6946-4263-BB29-949E2AAFE5C7}" dt="2022-11-15T19:52:05.130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4EF32A2D-6946-4263-BB29-949E2AAFE5C7}" dt="2022-11-15T19:52:05.130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EF32A2D-6946-4263-BB29-949E2AAFE5C7}" dt="2022-11-15T19:52:10.974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4EF32A2D-6946-4263-BB29-949E2AAFE5C7}" dt="2022-11-15T19:52:10.974" v="2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EF32A2D-6946-4263-BB29-949E2AAFE5C7}" dt="2022-11-15T19:52:39.225" v="14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4EF32A2D-6946-4263-BB29-949E2AAFE5C7}" dt="2022-11-15T19:52:18.615" v="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4EF32A2D-6946-4263-BB29-949E2AAFE5C7}" dt="2022-11-15T19:52:39.225" v="1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Cough Etiquette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Cough Etiquette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 collateral germs.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Coughing and sneezing can spread colds — even before people realize they’re sick. Practice good cough etiquette. Move away from others before you cough or sneeze. Use a tissue or your elbow or upper sleeve to cover your mouth and nose. Wash or sanitize your hands afterward. If you know you have a cold, disinfect frequently touched surfaces to prevent the spread of germs.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Cough Etiquette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59C991-DE74-480E-8CD2-60E157AE5FF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6C2F9EF2-F810-4528-98FA-7AB55342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BE1B15-BA54-4B3F-9BFE-D7DF301F9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95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Cough Etiquette</vt:lpstr>
      <vt:lpstr>Cough Etiquette</vt:lpstr>
      <vt:lpstr>Cough Etiquette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39</cp:revision>
  <cp:lastPrinted>2016-03-28T13:50:09Z</cp:lastPrinted>
  <dcterms:created xsi:type="dcterms:W3CDTF">2014-08-01T15:55:50Z</dcterms:created>
  <dcterms:modified xsi:type="dcterms:W3CDTF">2022-11-15T19:52:45Z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