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B87EE8-9DF9-47B3-9D5E-AEF9C670BCB5}" v="10" dt="2022-11-09T13:25:52.4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AEB87EE8-9DF9-47B3-9D5E-AEF9C670BCB5}"/>
    <pc:docChg chg="modSld">
      <pc:chgData name="Miller, Scott A - Buffalo, NY" userId="S::scott.a.miller3@usps.gov::cf64db98-5706-411e-803e-c2ed37421912" providerId="AD" clId="Web-{AEB87EE8-9DF9-47B3-9D5E-AEF9C670BCB5}" dt="2022-11-09T13:25:52.421" v="9" actId="20577"/>
      <pc:docMkLst>
        <pc:docMk/>
      </pc:docMkLst>
      <pc:sldChg chg="modSp">
        <pc:chgData name="Miller, Scott A - Buffalo, NY" userId="S::scott.a.miller3@usps.gov::cf64db98-5706-411e-803e-c2ed37421912" providerId="AD" clId="Web-{AEB87EE8-9DF9-47B3-9D5E-AEF9C670BCB5}" dt="2022-11-09T13:25:16.062" v="2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AEB87EE8-9DF9-47B3-9D5E-AEF9C670BCB5}" dt="2022-11-09T13:25:16.062" v="2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AEB87EE8-9DF9-47B3-9D5E-AEF9C670BCB5}" dt="2022-11-09T13:25:29.109" v="5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AEB87EE8-9DF9-47B3-9D5E-AEF9C670BCB5}" dt="2022-11-09T13:25:29.109" v="5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AEB87EE8-9DF9-47B3-9D5E-AEF9C670BCB5}" dt="2022-11-09T13:25:52.421" v="9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AEB87EE8-9DF9-47B3-9D5E-AEF9C670BCB5}" dt="2022-11-09T13:25:43.375" v="8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AEB87EE8-9DF9-47B3-9D5E-AEF9C670BCB5}" dt="2022-11-09T13:25:52.421" v="9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</a:rPr>
              <a:t>Turn Signals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</a:rPr>
              <a:t>Turn Signals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Do I look like a mind reader to you?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While you can’t always depend on others to signal their intentions when driving, you can show them how it works. Always use your turn signals in advance of making a lane change or turning.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</a:rPr>
              <a:t>Turn Signals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</documentManagement>
</p:properties>
</file>

<file path=customXml/itemProps1.xml><?xml version="1.0" encoding="utf-8"?>
<ds:datastoreItem xmlns:ds="http://schemas.openxmlformats.org/officeDocument/2006/customXml" ds:itemID="{26CBAA73-BAF9-4FF8-BDF9-A84F421813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1A01D9-E640-4081-BFED-2EB789AD15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79939B-44BE-4997-9917-7CA3F2ECFC0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3049</TotalTime>
  <Words>67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Turn Signals                                               </vt:lpstr>
      <vt:lpstr>Turn Signals</vt:lpstr>
      <vt:lpstr>Turn Signals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88</cp:revision>
  <cp:lastPrinted>2016-03-28T13:50:09Z</cp:lastPrinted>
  <dcterms:created xsi:type="dcterms:W3CDTF">2014-08-01T15:55:50Z</dcterms:created>
  <dcterms:modified xsi:type="dcterms:W3CDTF">2022-11-09T13:25:54Z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