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B856F9-8BBB-4C6A-9F70-D40B5F923A95}" v="10" dt="2022-11-08T20:17:43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48B856F9-8BBB-4C6A-9F70-D40B5F923A95}"/>
    <pc:docChg chg="modSld">
      <pc:chgData name="Miller, Scott A - Buffalo, NY" userId="S::scott.a.miller3@usps.gov::cf64db98-5706-411e-803e-c2ed37421912" providerId="AD" clId="Web-{48B856F9-8BBB-4C6A-9F70-D40B5F923A95}" dt="2022-11-08T20:17:43.327" v="8" actId="20577"/>
      <pc:docMkLst>
        <pc:docMk/>
      </pc:docMkLst>
      <pc:sldChg chg="modSp">
        <pc:chgData name="Miller, Scott A - Buffalo, NY" userId="S::scott.a.miller3@usps.gov::cf64db98-5706-411e-803e-c2ed37421912" providerId="AD" clId="Web-{48B856F9-8BBB-4C6A-9F70-D40B5F923A95}" dt="2022-11-08T20:16:33.983" v="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48B856F9-8BBB-4C6A-9F70-D40B5F923A95}" dt="2022-11-08T20:16:33.983" v="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8B856F9-8BBB-4C6A-9F70-D40B5F923A95}" dt="2022-11-08T20:17:23.483" v="5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48B856F9-8BBB-4C6A-9F70-D40B5F923A95}" dt="2022-11-08T20:17:23.483" v="5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8B856F9-8BBB-4C6A-9F70-D40B5F923A95}" dt="2022-11-08T20:17:43.327" v="8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48B856F9-8BBB-4C6A-9F70-D40B5F923A95}" dt="2022-11-08T20:17:33.827" v="7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48B856F9-8BBB-4C6A-9F70-D40B5F923A95}" dt="2022-11-08T20:17:43.327" v="8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Chemical Reactions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Chemical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Give them some air.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Keep cleaning chemicals and other work chemicals in a well-ventilated room. Many chemicals emit vapors that are highly flammable and which can be set off with something as small as a spark from a faulty wire.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Chemical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Storing chemicals safely prevents the damage and costs associated with a fire.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Props1.xml><?xml version="1.0" encoding="utf-8"?>
<ds:datastoreItem xmlns:ds="http://schemas.openxmlformats.org/officeDocument/2006/customXml" ds:itemID="{D39E5C70-B1C1-4BAB-8765-48FD4B771E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A55F2C-40D7-4F80-9BAF-C7F7BBEDB2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0F5D7D-D883-4B30-8125-C0B96327E6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2923</TotalTime>
  <Words>76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Chemical Reactions                                       </vt:lpstr>
      <vt:lpstr>Chemical Reactions</vt:lpstr>
      <vt:lpstr>Chemical Reactions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79</cp:revision>
  <cp:lastPrinted>2016-03-28T13:50:09Z</cp:lastPrinted>
  <dcterms:created xsi:type="dcterms:W3CDTF">2014-08-01T15:55:50Z</dcterms:created>
  <dcterms:modified xsi:type="dcterms:W3CDTF">2022-11-08T20:17:45Z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