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57" r:id="rId6"/>
    <p:sldId id="258" r:id="rId7"/>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A52D"/>
    <a:srgbClr val="004175"/>
    <a:srgbClr val="0D5089"/>
    <a:srgbClr val="004C8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693253-962A-4619-AE2B-919DBA8E6C09}" v="15" dt="2022-11-08T20:23:23.4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359" autoAdjust="0"/>
  </p:normalViewPr>
  <p:slideViewPr>
    <p:cSldViewPr snapToGrid="0" snapToObjects="1">
      <p:cViewPr>
        <p:scale>
          <a:sx n="99" d="100"/>
          <a:sy n="99" d="100"/>
        </p:scale>
        <p:origin x="-2022" y="-7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ller, Scott A - Buffalo, NY" userId="S::scott.a.miller3@usps.gov::cf64db98-5706-411e-803e-c2ed37421912" providerId="AD" clId="Web-{5B693253-962A-4619-AE2B-919DBA8E6C09}"/>
    <pc:docChg chg="modSld">
      <pc:chgData name="Miller, Scott A - Buffalo, NY" userId="S::scott.a.miller3@usps.gov::cf64db98-5706-411e-803e-c2ed37421912" providerId="AD" clId="Web-{5B693253-962A-4619-AE2B-919DBA8E6C09}" dt="2022-11-08T20:23:23.479" v="12" actId="20577"/>
      <pc:docMkLst>
        <pc:docMk/>
      </pc:docMkLst>
      <pc:sldChg chg="modSp">
        <pc:chgData name="Miller, Scott A - Buffalo, NY" userId="S::scott.a.miller3@usps.gov::cf64db98-5706-411e-803e-c2ed37421912" providerId="AD" clId="Web-{5B693253-962A-4619-AE2B-919DBA8E6C09}" dt="2022-11-08T20:22:23.963" v="3" actId="20577"/>
        <pc:sldMkLst>
          <pc:docMk/>
          <pc:sldMk cId="3497351106" sldId="256"/>
        </pc:sldMkLst>
        <pc:spChg chg="mod">
          <ac:chgData name="Miller, Scott A - Buffalo, NY" userId="S::scott.a.miller3@usps.gov::cf64db98-5706-411e-803e-c2ed37421912" providerId="AD" clId="Web-{5B693253-962A-4619-AE2B-919DBA8E6C09}" dt="2022-11-08T20:22:23.963" v="3" actId="20577"/>
          <ac:spMkLst>
            <pc:docMk/>
            <pc:sldMk cId="3497351106" sldId="256"/>
            <ac:spMk id="2" creationId="{00000000-0000-0000-0000-000000000000}"/>
          </ac:spMkLst>
        </pc:spChg>
      </pc:sldChg>
      <pc:sldChg chg="modSp">
        <pc:chgData name="Miller, Scott A - Buffalo, NY" userId="S::scott.a.miller3@usps.gov::cf64db98-5706-411e-803e-c2ed37421912" providerId="AD" clId="Web-{5B693253-962A-4619-AE2B-919DBA8E6C09}" dt="2022-11-08T20:22:58.042" v="6" actId="20577"/>
        <pc:sldMkLst>
          <pc:docMk/>
          <pc:sldMk cId="3125533672" sldId="257"/>
        </pc:sldMkLst>
        <pc:spChg chg="mod">
          <ac:chgData name="Miller, Scott A - Buffalo, NY" userId="S::scott.a.miller3@usps.gov::cf64db98-5706-411e-803e-c2ed37421912" providerId="AD" clId="Web-{5B693253-962A-4619-AE2B-919DBA8E6C09}" dt="2022-11-08T20:22:58.042" v="6" actId="20577"/>
          <ac:spMkLst>
            <pc:docMk/>
            <pc:sldMk cId="3125533672" sldId="257"/>
            <ac:spMk id="2" creationId="{00000000-0000-0000-0000-000000000000}"/>
          </ac:spMkLst>
        </pc:spChg>
      </pc:sldChg>
      <pc:sldChg chg="modSp">
        <pc:chgData name="Miller, Scott A - Buffalo, NY" userId="S::scott.a.miller3@usps.gov::cf64db98-5706-411e-803e-c2ed37421912" providerId="AD" clId="Web-{5B693253-962A-4619-AE2B-919DBA8E6C09}" dt="2022-11-08T20:23:23.479" v="12" actId="20577"/>
        <pc:sldMkLst>
          <pc:docMk/>
          <pc:sldMk cId="332399375" sldId="258"/>
        </pc:sldMkLst>
        <pc:spChg chg="mod">
          <ac:chgData name="Miller, Scott A - Buffalo, NY" userId="S::scott.a.miller3@usps.gov::cf64db98-5706-411e-803e-c2ed37421912" providerId="AD" clId="Web-{5B693253-962A-4619-AE2B-919DBA8E6C09}" dt="2022-11-08T20:23:17.073" v="11" actId="20577"/>
          <ac:spMkLst>
            <pc:docMk/>
            <pc:sldMk cId="332399375" sldId="258"/>
            <ac:spMk id="2" creationId="{00000000-0000-0000-0000-000000000000}"/>
          </ac:spMkLst>
        </pc:spChg>
        <pc:spChg chg="mod">
          <ac:chgData name="Miller, Scott A - Buffalo, NY" userId="S::scott.a.miller3@usps.gov::cf64db98-5706-411e-803e-c2ed37421912" providerId="AD" clId="Web-{5B693253-962A-4619-AE2B-919DBA8E6C09}" dt="2022-11-08T20:23:23.479" v="12" actId="20577"/>
          <ac:spMkLst>
            <pc:docMk/>
            <pc:sldMk cId="332399375" sldId="258"/>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descr="YSSM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646590" y="4420394"/>
            <a:ext cx="6879940" cy="1470025"/>
          </a:xfrm>
        </p:spPr>
        <p:txBody>
          <a:bodyPr anchor="t">
            <a:normAutofit/>
          </a:bodyPr>
          <a:lstStyle>
            <a:lvl1pPr algn="l">
              <a:defRPr sz="4000">
                <a:solidFill>
                  <a:srgbClr val="0D5089"/>
                </a:solidFill>
                <a:latin typeface="Helvetica"/>
                <a:cs typeface="Helvetica"/>
              </a:defRPr>
            </a:lvl1pPr>
          </a:lstStyle>
          <a:p>
            <a:r>
              <a:rPr lang="en-US"/>
              <a:t>Click to edit Master title style</a:t>
            </a:r>
            <a:endParaRPr lang="en-US" dirty="0"/>
          </a:p>
        </p:txBody>
      </p:sp>
    </p:spTree>
    <p:extLst>
      <p:ext uri="{BB962C8B-B14F-4D97-AF65-F5344CB8AC3E}">
        <p14:creationId xmlns:p14="http://schemas.microsoft.com/office/powerpoint/2010/main" val="1926894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descr="YSSM1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285480" y="1357029"/>
            <a:ext cx="7420353" cy="1143000"/>
          </a:xfrm>
        </p:spPr>
        <p:txBody>
          <a:bodyPr anchor="t"/>
          <a:lstStyle>
            <a:lvl1pPr algn="l">
              <a:defRPr>
                <a:solidFill>
                  <a:srgbClr val="0D5089"/>
                </a:solidFill>
                <a:latin typeface="Helvetica"/>
                <a:cs typeface="Helvetica"/>
              </a:defRPr>
            </a:lvl1pPr>
          </a:lstStyle>
          <a:p>
            <a:r>
              <a:rPr lang="en-US"/>
              <a:t>Click to edit Master title style</a:t>
            </a:r>
            <a:endParaRPr lang="en-US" dirty="0"/>
          </a:p>
        </p:txBody>
      </p:sp>
      <p:sp>
        <p:nvSpPr>
          <p:cNvPr id="3" name="Content Placeholder 2"/>
          <p:cNvSpPr>
            <a:spLocks noGrp="1"/>
          </p:cNvSpPr>
          <p:nvPr>
            <p:ph idx="1"/>
          </p:nvPr>
        </p:nvSpPr>
        <p:spPr>
          <a:xfrm>
            <a:off x="1125926" y="2500029"/>
            <a:ext cx="7420353" cy="3313756"/>
          </a:xfrm>
        </p:spPr>
        <p:txBody>
          <a:bodyPr/>
          <a:lstStyle>
            <a:lvl1pPr>
              <a:spcBef>
                <a:spcPts val="600"/>
              </a:spcBef>
              <a:spcAft>
                <a:spcPts val="600"/>
              </a:spcAft>
              <a:defRPr>
                <a:solidFill>
                  <a:srgbClr val="0D5089"/>
                </a:solidFill>
                <a:latin typeface="Helvetica"/>
                <a:cs typeface="Helvetica"/>
              </a:defRPr>
            </a:lvl1pPr>
            <a:lvl2pPr marL="742950" indent="-285750">
              <a:spcBef>
                <a:spcPts val="600"/>
              </a:spcBef>
              <a:spcAft>
                <a:spcPts val="600"/>
              </a:spcAft>
              <a:buFont typeface="Arial"/>
              <a:buChar char="•"/>
              <a:defRPr>
                <a:solidFill>
                  <a:srgbClr val="0D5089"/>
                </a:solidFill>
                <a:latin typeface="Helvetica"/>
                <a:cs typeface="Helvetica"/>
              </a:defRPr>
            </a:lvl2pPr>
            <a:lvl3pPr>
              <a:spcBef>
                <a:spcPts val="600"/>
              </a:spcBef>
              <a:spcAft>
                <a:spcPts val="600"/>
              </a:spcAft>
              <a:defRPr>
                <a:solidFill>
                  <a:srgbClr val="0D5089"/>
                </a:solidFill>
                <a:latin typeface="Helvetica"/>
                <a:cs typeface="Helvetica"/>
              </a:defRPr>
            </a:lvl3pPr>
            <a:lvl4pPr>
              <a:defRPr>
                <a:solidFill>
                  <a:srgbClr val="0D5089"/>
                </a:solidFill>
                <a:latin typeface="Helvetica"/>
                <a:cs typeface="Helvetica"/>
              </a:defRPr>
            </a:lvl4pPr>
            <a:lvl5pPr>
              <a:defRPr>
                <a:solidFill>
                  <a:srgbClr val="0D5089"/>
                </a:solidFill>
                <a:latin typeface="Helvetica"/>
                <a:cs typeface="Helvetic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78155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C727B9-E0E5-C64D-B9EB-E1E6ED80DA53}" type="datetimeFigureOut">
              <a:rPr lang="en-US" smtClean="0"/>
              <a:t>11/8/2022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5605BD-D60B-8143-B545-81922F08A4E9}" type="slidenum">
              <a:rPr lang="en-US" smtClean="0"/>
              <a:t>‹#›</a:t>
            </a:fld>
            <a:endParaRPr lang="en-US"/>
          </a:p>
        </p:txBody>
      </p:sp>
    </p:spTree>
    <p:extLst>
      <p:ext uri="{BB962C8B-B14F-4D97-AF65-F5344CB8AC3E}">
        <p14:creationId xmlns:p14="http://schemas.microsoft.com/office/powerpoint/2010/main" val="385055466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379" y="4562375"/>
            <a:ext cx="8816741" cy="1321360"/>
          </a:xfrm>
        </p:spPr>
        <p:txBody>
          <a:bodyPr>
            <a:noAutofit/>
          </a:bodyPr>
          <a:lstStyle/>
          <a:p>
            <a:pPr algn="ctr"/>
            <a:br>
              <a:rPr lang="en-US" sz="4400" dirty="0">
                <a:latin typeface="Arial" panose="020B0604020202020204" pitchFamily="34" charset="0"/>
                <a:cs typeface="Arial" panose="020B0604020202020204" pitchFamily="34" charset="0"/>
              </a:rPr>
            </a:br>
            <a:r>
              <a:rPr lang="en-US" sz="4400" dirty="0">
                <a:latin typeface="Arial"/>
              </a:rPr>
              <a:t>Shelter in Place</a:t>
            </a: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endParaRPr lang="en-US"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7351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503" y="421639"/>
            <a:ext cx="8691613" cy="698768"/>
          </a:xfrm>
        </p:spPr>
        <p:txBody>
          <a:bodyPr>
            <a:noAutofit/>
          </a:bodyPr>
          <a:lstStyle/>
          <a:p>
            <a:pPr algn="ctr"/>
            <a:r>
              <a:rPr lang="en-US" sz="4000" dirty="0">
                <a:latin typeface="Arial"/>
              </a:rPr>
              <a:t>Shelter in Place</a:t>
            </a:r>
          </a:p>
        </p:txBody>
      </p:sp>
      <p:sp>
        <p:nvSpPr>
          <p:cNvPr id="3" name="Content Placeholder 2"/>
          <p:cNvSpPr>
            <a:spLocks noGrp="1"/>
          </p:cNvSpPr>
          <p:nvPr>
            <p:ph idx="1"/>
          </p:nvPr>
        </p:nvSpPr>
        <p:spPr>
          <a:xfrm>
            <a:off x="904545" y="1472666"/>
            <a:ext cx="7420353" cy="4437245"/>
          </a:xfrm>
        </p:spPr>
        <p:txBody>
          <a:bodyPr>
            <a:noAutofit/>
          </a:bodyPr>
          <a:lstStyle/>
          <a:p>
            <a:pPr marL="0" indent="0">
              <a:lnSpc>
                <a:spcPct val="120000"/>
              </a:lnSpc>
              <a:spcBef>
                <a:spcPts val="0"/>
              </a:spcBef>
              <a:spcAft>
                <a:spcPts val="0"/>
              </a:spcAft>
              <a:buNone/>
            </a:pPr>
            <a:r>
              <a:rPr lang="en-US" sz="2300" dirty="0">
                <a:latin typeface="Arial" panose="020B0604020202020204" pitchFamily="34" charset="0"/>
                <a:cs typeface="Arial" panose="020B0604020202020204" pitchFamily="34" charset="0"/>
              </a:rPr>
              <a:t>Would you know what to do?</a:t>
            </a:r>
          </a:p>
          <a:p>
            <a:pPr marL="0" indent="0">
              <a:lnSpc>
                <a:spcPct val="120000"/>
              </a:lnSpc>
              <a:spcBef>
                <a:spcPts val="0"/>
              </a:spcBef>
              <a:spcAft>
                <a:spcPts val="0"/>
              </a:spcAft>
              <a:buNone/>
            </a:pPr>
            <a:endParaRPr lang="en-US" sz="23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2300" dirty="0">
                <a:latin typeface="Arial" panose="020B0604020202020204" pitchFamily="34" charset="0"/>
                <a:cs typeface="Arial" panose="020B0604020202020204" pitchFamily="34" charset="0"/>
              </a:rPr>
              <a:t>You could be told to “shelter in place” in an emergency when authorities fear hazardous materials have been released into the atmosphere. It means immediately take shelter where you are — at home, work, school or in between. If chemical or radiological contaminants are released into the environment, you might have to "seal the room" by taking steps to prevent outside air from coming in. </a:t>
            </a:r>
          </a:p>
        </p:txBody>
      </p:sp>
    </p:spTree>
    <p:extLst>
      <p:ext uri="{BB962C8B-B14F-4D97-AF65-F5344CB8AC3E}">
        <p14:creationId xmlns:p14="http://schemas.microsoft.com/office/powerpoint/2010/main" val="3125533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503" y="523641"/>
            <a:ext cx="8691613" cy="698768"/>
          </a:xfrm>
        </p:spPr>
        <p:txBody>
          <a:bodyPr>
            <a:noAutofit/>
          </a:bodyPr>
          <a:lstStyle/>
          <a:p>
            <a:pPr algn="ctr"/>
            <a:r>
              <a:rPr lang="en-US" sz="4000" dirty="0">
                <a:latin typeface="Arial"/>
              </a:rPr>
              <a:t>Shelter in Place</a:t>
            </a:r>
          </a:p>
        </p:txBody>
      </p:sp>
      <p:sp>
        <p:nvSpPr>
          <p:cNvPr id="3" name="Content Placeholder 2"/>
          <p:cNvSpPr>
            <a:spLocks noGrp="1"/>
          </p:cNvSpPr>
          <p:nvPr>
            <p:ph idx="1"/>
          </p:nvPr>
        </p:nvSpPr>
        <p:spPr>
          <a:xfrm>
            <a:off x="885295" y="1058779"/>
            <a:ext cx="7420353" cy="4437245"/>
          </a:xfrm>
        </p:spPr>
        <p:txBody>
          <a:bodyPr vert="horz" lIns="91440" tIns="45720" rIns="91440" bIns="45720" rtlCol="0" anchor="t">
            <a:normAutofit/>
          </a:bodyPr>
          <a:lstStyle/>
          <a:p>
            <a:pPr marL="0" indent="0">
              <a:lnSpc>
                <a:spcPct val="120000"/>
              </a:lnSpc>
              <a:spcBef>
                <a:spcPts val="0"/>
              </a:spcBef>
              <a:spcAft>
                <a:spcPts val="0"/>
              </a:spcAft>
              <a:buNone/>
            </a:pPr>
            <a:endParaRPr lang="en-US" sz="24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2400" dirty="0">
                <a:latin typeface="Arial" panose="020B0604020202020204" pitchFamily="34" charset="0"/>
                <a:cs typeface="Arial" panose="020B0604020202020204" pitchFamily="34" charset="0"/>
              </a:rPr>
              <a:t>Follow instructions from local authorities to protect yourself and your family. </a:t>
            </a:r>
          </a:p>
          <a:p>
            <a:pPr marL="0" indent="0">
              <a:lnSpc>
                <a:spcPct val="120000"/>
              </a:lnSpc>
              <a:spcBef>
                <a:spcPts val="0"/>
              </a:spcBef>
              <a:spcAft>
                <a:spcPts val="0"/>
              </a:spcAft>
              <a:buNone/>
            </a:pPr>
            <a:endParaRPr lang="en-US" sz="24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2400" dirty="0">
                <a:latin typeface="Arial" panose="020B0604020202020204" pitchFamily="34" charset="0"/>
                <a:cs typeface="Arial" panose="020B0604020202020204" pitchFamily="34" charset="0"/>
              </a:rPr>
              <a:t>And that’s smart safety!</a:t>
            </a:r>
          </a:p>
          <a:p>
            <a:pPr marL="0" indent="0">
              <a:lnSpc>
                <a:spcPct val="120000"/>
              </a:lnSpc>
              <a:spcBef>
                <a:spcPts val="0"/>
              </a:spcBef>
              <a:spcAft>
                <a:spcPts val="0"/>
              </a:spcAft>
              <a:buNone/>
            </a:pPr>
            <a:endParaRPr lang="en-US" sz="14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endParaRPr lang="en-US" sz="14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endParaRPr lang="en-US" sz="14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1900" dirty="0">
                <a:latin typeface="Arial"/>
                <a:cs typeface="Arial"/>
              </a:rPr>
              <a:t>For additional information or guidance, contact your safety office.</a:t>
            </a:r>
          </a:p>
          <a:p>
            <a:pPr marL="0" indent="0">
              <a:lnSpc>
                <a:spcPct val="120000"/>
              </a:lnSpc>
              <a:spcBef>
                <a:spcPts val="0"/>
              </a:spcBef>
              <a:spcAft>
                <a:spcPts val="0"/>
              </a:spcAft>
              <a:buNone/>
            </a:pPr>
            <a:endParaRPr lang="en-US" sz="5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399375"/>
      </p:ext>
    </p:extLst>
  </p:cSld>
  <p:clrMapOvr>
    <a:masterClrMapping/>
  </p:clrMapOvr>
</p:sld>
</file>

<file path=ppt/theme/theme1.xml><?xml version="1.0" encoding="utf-8"?>
<a:theme xmlns:a="http://schemas.openxmlformats.org/drawingml/2006/main" name="YSBM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lcf76f155ced4ddcb4097134ff3c332f xmlns="57d24744-6575-40bb-88d4-0a3cd153c139">
      <Terms xmlns="http://schemas.microsoft.com/office/infopath/2007/PartnerControls"/>
    </lcf76f155ced4ddcb4097134ff3c332f>
    <TaxCatchAll xmlns="dc2526d9-1c0b-45ed-b3d4-9d2ceccde7b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967238FE1C49441A84EB10276AB39F1" ma:contentTypeVersion="16" ma:contentTypeDescription="Create a new document." ma:contentTypeScope="" ma:versionID="b32485798791d6ffa934353368664ef4">
  <xsd:schema xmlns:xsd="http://www.w3.org/2001/XMLSchema" xmlns:xs="http://www.w3.org/2001/XMLSchema" xmlns:p="http://schemas.microsoft.com/office/2006/metadata/properties" xmlns:ns1="http://schemas.microsoft.com/sharepoint/v3" xmlns:ns2="57d24744-6575-40bb-88d4-0a3cd153c139" xmlns:ns3="dc2526d9-1c0b-45ed-b3d4-9d2ceccde7b4" targetNamespace="http://schemas.microsoft.com/office/2006/metadata/properties" ma:root="true" ma:fieldsID="04483c9e802dcbdffdd200c981ac4b61" ns1:_="" ns2:_="" ns3:_="">
    <xsd:import namespace="http://schemas.microsoft.com/sharepoint/v3"/>
    <xsd:import namespace="57d24744-6575-40bb-88d4-0a3cd153c139"/>
    <xsd:import namespace="dc2526d9-1c0b-45ed-b3d4-9d2ceccde7b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3:SharedWithUsers" minOccurs="0"/>
                <xsd:element ref="ns3:SharedWithDetails" minOccurs="0"/>
                <xsd:element ref="ns1:_ip_UnifiedCompliancePolicyProperties" minOccurs="0"/>
                <xsd:element ref="ns1:_ip_UnifiedCompliancePolicyUIAc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7d24744-6575-40bb-88d4-0a3cd153c1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946b2910-02c8-4a71-be9c-50caa9ab8ad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c2526d9-1c0b-45ed-b3d4-9d2ceccde7b4"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5c173326-6b7a-41fa-8671-fe7422ede48b}" ma:internalName="TaxCatchAll" ma:showField="CatchAllData" ma:web="dc2526d9-1c0b-45ed-b3d4-9d2ceccde7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92D96A0-9315-41F5-8A1F-124B1EF94382}">
  <ds:schemaRefs>
    <ds:schemaRef ds:uri="http://schemas.microsoft.com/sharepoint/v3/contenttype/forms"/>
  </ds:schemaRefs>
</ds:datastoreItem>
</file>

<file path=customXml/itemProps2.xml><?xml version="1.0" encoding="utf-8"?>
<ds:datastoreItem xmlns:ds="http://schemas.openxmlformats.org/officeDocument/2006/customXml" ds:itemID="{A5CD8D4C-8B82-4F78-8875-BDEEE14BB5A2}">
  <ds:schemaRefs>
    <ds:schemaRef ds:uri="http://schemas.microsoft.com/office/2006/metadata/properties"/>
    <ds:schemaRef ds:uri="http://schemas.microsoft.com/office/infopath/2007/PartnerControls"/>
    <ds:schemaRef ds:uri="http://schemas.microsoft.com/sharepoint/v3"/>
    <ds:schemaRef ds:uri="57d24744-6575-40bb-88d4-0a3cd153c139"/>
    <ds:schemaRef ds:uri="dc2526d9-1c0b-45ed-b3d4-9d2ceccde7b4"/>
  </ds:schemaRefs>
</ds:datastoreItem>
</file>

<file path=customXml/itemProps3.xml><?xml version="1.0" encoding="utf-8"?>
<ds:datastoreItem xmlns:ds="http://schemas.openxmlformats.org/officeDocument/2006/customXml" ds:itemID="{5CFFD135-A932-41A5-BD4E-4969210691C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7d24744-6575-40bb-88d4-0a3cd153c139"/>
    <ds:schemaRef ds:uri="dc2526d9-1c0b-45ed-b3d4-9d2ceccde7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2914</TotalTime>
  <Words>116</Words>
  <Application>Microsoft Office PowerPoint</Application>
  <PresentationFormat>On-screen Show (4:3)</PresentationFormat>
  <Paragraphs>14</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YSBM_Template</vt:lpstr>
      <vt:lpstr> Shelter in Place                                     </vt:lpstr>
      <vt:lpstr>Shelter in Place</vt:lpstr>
      <vt:lpstr>Shelter in Place</vt:lpstr>
    </vt:vector>
  </TitlesOfParts>
  <Company>USPS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Credit Cards are for Business Use ONly</dc:title>
  <dc:creator>Creative Group</dc:creator>
  <cp:lastModifiedBy>Edwards, Adrian A - Washington, DC - Contractor</cp:lastModifiedBy>
  <cp:revision>79</cp:revision>
  <cp:lastPrinted>2016-03-28T13:50:09Z</cp:lastPrinted>
  <dcterms:created xsi:type="dcterms:W3CDTF">2014-08-01T15:55:50Z</dcterms:created>
  <dcterms:modified xsi:type="dcterms:W3CDTF">2022-11-08T20:23:30Z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0x0101008967238FE1C49441A84EB10276AB39F1</vt:lpwstr>
  </property>
  <property fmtid="{D5CDD505-2E9C-101B-9397-08002B2CF9AE}" pid="3" name="MediaServiceImageTags">
    <vt:lpwstr/>
  </property>
</Properties>
</file>