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693253-962A-4619-AE2B-919DBA8E6C09}" v="15" dt="2022-11-08T20:23:23.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B693253-962A-4619-AE2B-919DBA8E6C09}"/>
    <pc:docChg chg="modSld">
      <pc:chgData name="Miller, Scott A - Buffalo, NY" userId="S::scott.a.miller3@usps.gov::cf64db98-5706-411e-803e-c2ed37421912" providerId="AD" clId="Web-{5B693253-962A-4619-AE2B-919DBA8E6C09}" dt="2022-11-08T20:23:23.479" v="12" actId="20577"/>
      <pc:docMkLst>
        <pc:docMk/>
      </pc:docMkLst>
      <pc:sldChg chg="modSp">
        <pc:chgData name="Miller, Scott A - Buffalo, NY" userId="S::scott.a.miller3@usps.gov::cf64db98-5706-411e-803e-c2ed37421912" providerId="AD" clId="Web-{5B693253-962A-4619-AE2B-919DBA8E6C09}" dt="2022-11-08T20:22:23.963" v="3" actId="20577"/>
        <pc:sldMkLst>
          <pc:docMk/>
          <pc:sldMk cId="3497351106" sldId="256"/>
        </pc:sldMkLst>
        <pc:spChg chg="mod">
          <ac:chgData name="Miller, Scott A - Buffalo, NY" userId="S::scott.a.miller3@usps.gov::cf64db98-5706-411e-803e-c2ed37421912" providerId="AD" clId="Web-{5B693253-962A-4619-AE2B-919DBA8E6C09}" dt="2022-11-08T20:22:23.963"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B693253-962A-4619-AE2B-919DBA8E6C09}" dt="2022-11-08T20:22:58.042" v="6" actId="20577"/>
        <pc:sldMkLst>
          <pc:docMk/>
          <pc:sldMk cId="3125533672" sldId="257"/>
        </pc:sldMkLst>
        <pc:spChg chg="mod">
          <ac:chgData name="Miller, Scott A - Buffalo, NY" userId="S::scott.a.miller3@usps.gov::cf64db98-5706-411e-803e-c2ed37421912" providerId="AD" clId="Web-{5B693253-962A-4619-AE2B-919DBA8E6C09}" dt="2022-11-08T20:22:58.042" v="6"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B693253-962A-4619-AE2B-919DBA8E6C09}" dt="2022-11-08T20:23:23.479" v="12" actId="20577"/>
        <pc:sldMkLst>
          <pc:docMk/>
          <pc:sldMk cId="332399375" sldId="258"/>
        </pc:sldMkLst>
        <pc:spChg chg="mod">
          <ac:chgData name="Miller, Scott A - Buffalo, NY" userId="S::scott.a.miller3@usps.gov::cf64db98-5706-411e-803e-c2ed37421912" providerId="AD" clId="Web-{5B693253-962A-4619-AE2B-919DBA8E6C09}" dt="2022-11-08T20:23:17.073" v="11" actId="20577"/>
          <ac:spMkLst>
            <pc:docMk/>
            <pc:sldMk cId="332399375" sldId="258"/>
            <ac:spMk id="2" creationId="{00000000-0000-0000-0000-000000000000}"/>
          </ac:spMkLst>
        </pc:spChg>
        <pc:spChg chg="mod">
          <ac:chgData name="Miller, Scott A - Buffalo, NY" userId="S::scott.a.miller3@usps.gov::cf64db98-5706-411e-803e-c2ed37421912" providerId="AD" clId="Web-{5B693253-962A-4619-AE2B-919DBA8E6C09}" dt="2022-11-08T20:23:23.479" v="12"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Shelter in Place</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Shelter in Place</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300" dirty="0">
                <a:latin typeface="Arial" panose="020B0604020202020204" pitchFamily="34" charset="0"/>
                <a:cs typeface="Arial" panose="020B0604020202020204" pitchFamily="34" charset="0"/>
              </a:rPr>
              <a:t>Would you know what to do?</a:t>
            </a:r>
          </a:p>
          <a:p>
            <a:pPr marL="0" indent="0">
              <a:lnSpc>
                <a:spcPct val="120000"/>
              </a:lnSpc>
              <a:spcBef>
                <a:spcPts val="0"/>
              </a:spcBef>
              <a:spcAft>
                <a:spcPts val="0"/>
              </a:spcAft>
              <a:buNone/>
            </a:pPr>
            <a:endParaRPr lang="en-US" sz="23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300" dirty="0">
                <a:latin typeface="Arial" panose="020B0604020202020204" pitchFamily="34" charset="0"/>
                <a:cs typeface="Arial" panose="020B0604020202020204" pitchFamily="34" charset="0"/>
              </a:rPr>
              <a:t>You could be told to “shelter in place” in an emergency when authorities fear hazardous materials have been released into the atmosphere. It means immediately take shelter where you are — at home, work, school or in between. If chemical or radiological contaminants are released into the environment, you might have to "seal the room" by taking steps to prevent outside air from coming in.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rPr>
              <a:t>Shelter in Place</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Follow instructions from local authorities to protect yourself and your family.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2D96A0-9315-41F5-8A1F-124B1EF94382}">
  <ds:schemaRefs>
    <ds:schemaRef ds:uri="http://schemas.microsoft.com/sharepoint/v3/contenttype/forms"/>
  </ds:schemaRefs>
</ds:datastoreItem>
</file>

<file path=customXml/itemProps2.xml><?xml version="1.0" encoding="utf-8"?>
<ds:datastoreItem xmlns:ds="http://schemas.openxmlformats.org/officeDocument/2006/customXml" ds:itemID="{A5CD8D4C-8B82-4F78-8875-BDEEE14BB5A2}">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5CFFD135-A932-41A5-BD4E-4969210691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2914</TotalTime>
  <Words>116</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Shelter in Place                                     </vt:lpstr>
      <vt:lpstr>Shelter in Place</vt:lpstr>
      <vt:lpstr>Shelter in Place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79</cp:revision>
  <cp:lastPrinted>2016-03-28T13:50:09Z</cp:lastPrinted>
  <dcterms:created xsi:type="dcterms:W3CDTF">2014-08-01T15:55:50Z</dcterms:created>
  <dcterms:modified xsi:type="dcterms:W3CDTF">2022-11-08T20:23:30Z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